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handoutMasterIdLst>
    <p:handoutMasterId r:id="rId18"/>
  </p:handoutMasterIdLst>
  <p:sldIdLst>
    <p:sldId id="256" r:id="rId2"/>
    <p:sldId id="389" r:id="rId3"/>
    <p:sldId id="391" r:id="rId4"/>
    <p:sldId id="393" r:id="rId5"/>
    <p:sldId id="392" r:id="rId6"/>
    <p:sldId id="376" r:id="rId7"/>
    <p:sldId id="395" r:id="rId8"/>
    <p:sldId id="396" r:id="rId9"/>
    <p:sldId id="387" r:id="rId10"/>
    <p:sldId id="322" r:id="rId11"/>
    <p:sldId id="378" r:id="rId12"/>
    <p:sldId id="388" r:id="rId13"/>
    <p:sldId id="390" r:id="rId14"/>
    <p:sldId id="397" r:id="rId15"/>
    <p:sldId id="394" r:id="rId16"/>
  </p:sldIdLst>
  <p:sldSz cx="18288000" cy="10287000"/>
  <p:notesSz cx="6858000" cy="9144000"/>
  <p:embeddedFontLst>
    <p:embeddedFont>
      <p:font typeface="Arial Unicode Bold" panose="020B0604020202020204" charset="-128"/>
      <p:regular r:id="rId19"/>
      <p:bold r:id="rId20"/>
    </p:embeddedFont>
    <p:embeddedFont>
      <p:font typeface=".VnAristote" panose="020B72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9A"/>
    <a:srgbClr val="F37423"/>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E0CEE6-53E2-4399-BCEC-CE4838A70F3A}" v="27" dt="2025-04-17T08:53:48.6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51" autoAdjust="0"/>
  </p:normalViewPr>
  <p:slideViewPr>
    <p:cSldViewPr>
      <p:cViewPr varScale="1">
        <p:scale>
          <a:sx n="53" d="100"/>
          <a:sy n="53" d="100"/>
        </p:scale>
        <p:origin x="80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ậu Phùng Đăng" userId="8705422e098b14ae" providerId="LiveId" clId="{4AE0CEE6-53E2-4399-BCEC-CE4838A70F3A}"/>
    <pc:docChg chg="undo redo custSel addSld modSld sldOrd">
      <pc:chgData name="Hậu Phùng Đăng" userId="8705422e098b14ae" providerId="LiveId" clId="{4AE0CEE6-53E2-4399-BCEC-CE4838A70F3A}" dt="2025-04-17T09:00:08.396" v="4597" actId="20577"/>
      <pc:docMkLst>
        <pc:docMk/>
      </pc:docMkLst>
      <pc:sldChg chg="modSp mod">
        <pc:chgData name="Hậu Phùng Đăng" userId="8705422e098b14ae" providerId="LiveId" clId="{4AE0CEE6-53E2-4399-BCEC-CE4838A70F3A}" dt="2025-04-17T07:43:52.661" v="200" actId="20577"/>
        <pc:sldMkLst>
          <pc:docMk/>
          <pc:sldMk cId="0" sldId="256"/>
        </pc:sldMkLst>
        <pc:spChg chg="mod">
          <ac:chgData name="Hậu Phùng Đăng" userId="8705422e098b14ae" providerId="LiveId" clId="{4AE0CEE6-53E2-4399-BCEC-CE4838A70F3A}" dt="2025-04-17T07:43:52.661" v="200" actId="20577"/>
          <ac:spMkLst>
            <pc:docMk/>
            <pc:sldMk cId="0" sldId="256"/>
            <ac:spMk id="7" creationId="{4F6A1F43-6649-1ED2-7AF3-1C97F5BC56DF}"/>
          </ac:spMkLst>
        </pc:spChg>
        <pc:spChg chg="mod">
          <ac:chgData name="Hậu Phùng Đăng" userId="8705422e098b14ae" providerId="LiveId" clId="{4AE0CEE6-53E2-4399-BCEC-CE4838A70F3A}" dt="2025-04-17T07:37:02.105" v="20" actId="20577"/>
          <ac:spMkLst>
            <pc:docMk/>
            <pc:sldMk cId="0" sldId="256"/>
            <ac:spMk id="8" creationId="{EB314D7E-DBB3-C854-F5DF-F12C1A58A872}"/>
          </ac:spMkLst>
        </pc:spChg>
      </pc:sldChg>
      <pc:sldChg chg="addSp delSp modSp mod">
        <pc:chgData name="Hậu Phùng Đăng" userId="8705422e098b14ae" providerId="LiveId" clId="{4AE0CEE6-53E2-4399-BCEC-CE4838A70F3A}" dt="2025-04-17T08:56:55.310" v="4282" actId="2711"/>
        <pc:sldMkLst>
          <pc:docMk/>
          <pc:sldMk cId="2118810004" sldId="322"/>
        </pc:sldMkLst>
        <pc:spChg chg="mod">
          <ac:chgData name="Hậu Phùng Đăng" userId="8705422e098b14ae" providerId="LiveId" clId="{4AE0CEE6-53E2-4399-BCEC-CE4838A70F3A}" dt="2025-04-17T08:56:55.310" v="4282" actId="2711"/>
          <ac:spMkLst>
            <pc:docMk/>
            <pc:sldMk cId="2118810004" sldId="322"/>
            <ac:spMk id="5" creationId="{B1D6CF7D-461D-40E3-1E1B-77C13BC27EA1}"/>
          </ac:spMkLst>
        </pc:spChg>
        <pc:spChg chg="del mod">
          <ac:chgData name="Hậu Phùng Đăng" userId="8705422e098b14ae" providerId="LiveId" clId="{4AE0CEE6-53E2-4399-BCEC-CE4838A70F3A}" dt="2025-04-17T08:42:23.376" v="2618" actId="478"/>
          <ac:spMkLst>
            <pc:docMk/>
            <pc:sldMk cId="2118810004" sldId="322"/>
            <ac:spMk id="9" creationId="{0B5592A1-942F-4DE6-99FF-15634F452F3D}"/>
          </ac:spMkLst>
        </pc:spChg>
        <pc:graphicFrameChg chg="add mod modGraphic">
          <ac:chgData name="Hậu Phùng Đăng" userId="8705422e098b14ae" providerId="LiveId" clId="{4AE0CEE6-53E2-4399-BCEC-CE4838A70F3A}" dt="2025-04-17T08:43:32.538" v="2680" actId="1076"/>
          <ac:graphicFrameMkLst>
            <pc:docMk/>
            <pc:sldMk cId="2118810004" sldId="322"/>
            <ac:graphicFrameMk id="4" creationId="{D1FDC732-FE4C-053D-CEB7-E012D1D88BCA}"/>
          </ac:graphicFrameMkLst>
        </pc:graphicFrameChg>
        <pc:picChg chg="del">
          <ac:chgData name="Hậu Phùng Đăng" userId="8705422e098b14ae" providerId="LiveId" clId="{4AE0CEE6-53E2-4399-BCEC-CE4838A70F3A}" dt="2025-04-17T08:41:12.526" v="2570" actId="478"/>
          <ac:picMkLst>
            <pc:docMk/>
            <pc:sldMk cId="2118810004" sldId="322"/>
            <ac:picMk id="10242" creationId="{D931714D-318A-9719-9C1A-971EACD19FA1}"/>
          </ac:picMkLst>
        </pc:picChg>
      </pc:sldChg>
      <pc:sldChg chg="delSp modSp mod delAnim">
        <pc:chgData name="Hậu Phùng Đăng" userId="8705422e098b14ae" providerId="LiveId" clId="{4AE0CEE6-53E2-4399-BCEC-CE4838A70F3A}" dt="2025-04-17T08:59:03.587" v="4592" actId="20577"/>
        <pc:sldMkLst>
          <pc:docMk/>
          <pc:sldMk cId="2190250806" sldId="376"/>
        </pc:sldMkLst>
        <pc:spChg chg="mod">
          <ac:chgData name="Hậu Phùng Đăng" userId="8705422e098b14ae" providerId="LiveId" clId="{4AE0CEE6-53E2-4399-BCEC-CE4838A70F3A}" dt="2025-04-17T08:59:03.587" v="4592" actId="20577"/>
          <ac:spMkLst>
            <pc:docMk/>
            <pc:sldMk cId="2190250806" sldId="376"/>
            <ac:spMk id="25" creationId="{18AFCD33-92BB-BC93-6705-60A24871A169}"/>
          </ac:spMkLst>
        </pc:spChg>
        <pc:spChg chg="mod">
          <ac:chgData name="Hậu Phùng Đăng" userId="8705422e098b14ae" providerId="LiveId" clId="{4AE0CEE6-53E2-4399-BCEC-CE4838A70F3A}" dt="2025-04-17T08:57:35.141" v="4287" actId="2711"/>
          <ac:spMkLst>
            <pc:docMk/>
            <pc:sldMk cId="2190250806" sldId="376"/>
            <ac:spMk id="207" creationId="{2FA3C44F-B0B8-32B1-7499-46ED573D811E}"/>
          </ac:spMkLst>
        </pc:spChg>
        <pc:picChg chg="del">
          <ac:chgData name="Hậu Phùng Đăng" userId="8705422e098b14ae" providerId="LiveId" clId="{4AE0CEE6-53E2-4399-BCEC-CE4838A70F3A}" dt="2025-04-17T08:23:50.737" v="1442" actId="478"/>
          <ac:picMkLst>
            <pc:docMk/>
            <pc:sldMk cId="2190250806" sldId="376"/>
            <ac:picMk id="5" creationId="{CF2BF080-B720-B696-8DD5-023570DAB4E5}"/>
          </ac:picMkLst>
        </pc:picChg>
      </pc:sldChg>
      <pc:sldChg chg="addSp delSp modSp mod">
        <pc:chgData name="Hậu Phùng Đăng" userId="8705422e098b14ae" providerId="LiveId" clId="{4AE0CEE6-53E2-4399-BCEC-CE4838A70F3A}" dt="2025-04-17T08:56:48.377" v="4281" actId="20577"/>
        <pc:sldMkLst>
          <pc:docMk/>
          <pc:sldMk cId="3234213536" sldId="378"/>
        </pc:sldMkLst>
        <pc:spChg chg="mod">
          <ac:chgData name="Hậu Phùng Đăng" userId="8705422e098b14ae" providerId="LiveId" clId="{4AE0CEE6-53E2-4399-BCEC-CE4838A70F3A}" dt="2025-04-17T08:56:48.377" v="4281" actId="20577"/>
          <ac:spMkLst>
            <pc:docMk/>
            <pc:sldMk cId="3234213536" sldId="378"/>
            <ac:spMk id="4" creationId="{21BE563E-5ED5-9B1B-E82B-51EE02930B85}"/>
          </ac:spMkLst>
        </pc:spChg>
        <pc:spChg chg="mod">
          <ac:chgData name="Hậu Phùng Đăng" userId="8705422e098b14ae" providerId="LiveId" clId="{4AE0CEE6-53E2-4399-BCEC-CE4838A70F3A}" dt="2025-04-17T08:56:36.107" v="4272" actId="2711"/>
          <ac:spMkLst>
            <pc:docMk/>
            <pc:sldMk cId="3234213536" sldId="378"/>
            <ac:spMk id="5" creationId="{6504D0A3-4FDA-4E40-FCF9-2AC7AC359159}"/>
          </ac:spMkLst>
        </pc:spChg>
        <pc:picChg chg="add mod">
          <ac:chgData name="Hậu Phùng Đăng" userId="8705422e098b14ae" providerId="LiveId" clId="{4AE0CEE6-53E2-4399-BCEC-CE4838A70F3A}" dt="2025-04-17T08:53:52.753" v="3969" actId="1076"/>
          <ac:picMkLst>
            <pc:docMk/>
            <pc:sldMk cId="3234213536" sldId="378"/>
            <ac:picMk id="6" creationId="{C0D5278A-3436-A4CC-1032-720C67325300}"/>
          </ac:picMkLst>
        </pc:picChg>
        <pc:picChg chg="del">
          <ac:chgData name="Hậu Phùng Đăng" userId="8705422e098b14ae" providerId="LiveId" clId="{4AE0CEE6-53E2-4399-BCEC-CE4838A70F3A}" dt="2025-04-17T08:45:05.725" v="2990" actId="478"/>
          <ac:picMkLst>
            <pc:docMk/>
            <pc:sldMk cId="3234213536" sldId="378"/>
            <ac:picMk id="7" creationId="{B8F84E08-A3F9-805A-7640-C5EC3CDEDB7D}"/>
          </ac:picMkLst>
        </pc:picChg>
      </pc:sldChg>
      <pc:sldChg chg="modSp mod ord">
        <pc:chgData name="Hậu Phùng Đăng" userId="8705422e098b14ae" providerId="LiveId" clId="{4AE0CEE6-53E2-4399-BCEC-CE4838A70F3A}" dt="2025-04-17T08:41:09.451" v="2569"/>
        <pc:sldMkLst>
          <pc:docMk/>
          <pc:sldMk cId="2091584067" sldId="387"/>
        </pc:sldMkLst>
        <pc:spChg chg="mod">
          <ac:chgData name="Hậu Phùng Đăng" userId="8705422e098b14ae" providerId="LiveId" clId="{4AE0CEE6-53E2-4399-BCEC-CE4838A70F3A}" dt="2025-04-17T08:41:01.460" v="2567" actId="20577"/>
          <ac:spMkLst>
            <pc:docMk/>
            <pc:sldMk cId="2091584067" sldId="387"/>
            <ac:spMk id="4" creationId="{25A69FF1-499E-4030-0B6E-545713D239E8}"/>
          </ac:spMkLst>
        </pc:spChg>
        <pc:spChg chg="mod">
          <ac:chgData name="Hậu Phùng Đăng" userId="8705422e098b14ae" providerId="LiveId" clId="{4AE0CEE6-53E2-4399-BCEC-CE4838A70F3A}" dt="2025-04-17T08:38:43.681" v="2055" actId="20577"/>
          <ac:spMkLst>
            <pc:docMk/>
            <pc:sldMk cId="2091584067" sldId="387"/>
            <ac:spMk id="207" creationId="{D9CA3B52-8D2B-F345-C577-1BD465A97B6C}"/>
          </ac:spMkLst>
        </pc:spChg>
      </pc:sldChg>
      <pc:sldChg chg="addSp modSp mod">
        <pc:chgData name="Hậu Phùng Đăng" userId="8705422e098b14ae" providerId="LiveId" clId="{4AE0CEE6-53E2-4399-BCEC-CE4838A70F3A}" dt="2025-04-17T08:57:08.730" v="4284" actId="1076"/>
        <pc:sldMkLst>
          <pc:docMk/>
          <pc:sldMk cId="1874397138" sldId="388"/>
        </pc:sldMkLst>
        <pc:spChg chg="mod">
          <ac:chgData name="Hậu Phùng Đăng" userId="8705422e098b14ae" providerId="LiveId" clId="{4AE0CEE6-53E2-4399-BCEC-CE4838A70F3A}" dt="2025-04-17T08:57:04.602" v="4283" actId="2711"/>
          <ac:spMkLst>
            <pc:docMk/>
            <pc:sldMk cId="1874397138" sldId="388"/>
            <ac:spMk id="4" creationId="{85FDAB6A-CD85-F429-65A2-15060718963C}"/>
          </ac:spMkLst>
        </pc:spChg>
        <pc:spChg chg="mod">
          <ac:chgData name="Hậu Phùng Đăng" userId="8705422e098b14ae" providerId="LiveId" clId="{4AE0CEE6-53E2-4399-BCEC-CE4838A70F3A}" dt="2025-04-17T08:45:38.492" v="3044" actId="20577"/>
          <ac:spMkLst>
            <pc:docMk/>
            <pc:sldMk cId="1874397138" sldId="388"/>
            <ac:spMk id="207" creationId="{D9CA3B52-8D2B-F345-C577-1BD465A97B6C}"/>
          </ac:spMkLst>
        </pc:spChg>
        <pc:picChg chg="add mod">
          <ac:chgData name="Hậu Phùng Đăng" userId="8705422e098b14ae" providerId="LiveId" clId="{4AE0CEE6-53E2-4399-BCEC-CE4838A70F3A}" dt="2025-04-17T08:57:08.730" v="4284" actId="1076"/>
          <ac:picMkLst>
            <pc:docMk/>
            <pc:sldMk cId="1874397138" sldId="388"/>
            <ac:picMk id="5" creationId="{ED75A603-8CCB-A6E4-7915-538D632C3B51}"/>
          </ac:picMkLst>
        </pc:picChg>
      </pc:sldChg>
      <pc:sldChg chg="addSp delSp modSp mod">
        <pc:chgData name="Hậu Phùng Đăng" userId="8705422e098b14ae" providerId="LiveId" clId="{4AE0CEE6-53E2-4399-BCEC-CE4838A70F3A}" dt="2025-04-17T09:00:08.396" v="4597" actId="20577"/>
        <pc:sldMkLst>
          <pc:docMk/>
          <pc:sldMk cId="2751796757" sldId="389"/>
        </pc:sldMkLst>
        <pc:spChg chg="add">
          <ac:chgData name="Hậu Phùng Đăng" userId="8705422e098b14ae" providerId="LiveId" clId="{4AE0CEE6-53E2-4399-BCEC-CE4838A70F3A}" dt="2025-04-17T07:44:30.733" v="226"/>
          <ac:spMkLst>
            <pc:docMk/>
            <pc:sldMk cId="2751796757" sldId="389"/>
            <ac:spMk id="4" creationId="{67015E0B-CAA4-6A7A-2974-9B79F2DA16B4}"/>
          </ac:spMkLst>
        </pc:spChg>
        <pc:spChg chg="del mod">
          <ac:chgData name="Hậu Phùng Đăng" userId="8705422e098b14ae" providerId="LiveId" clId="{4AE0CEE6-53E2-4399-BCEC-CE4838A70F3A}" dt="2025-04-17T07:44:50.850" v="236"/>
          <ac:spMkLst>
            <pc:docMk/>
            <pc:sldMk cId="2751796757" sldId="389"/>
            <ac:spMk id="5" creationId="{64B01B9E-5C61-B446-A6C6-D09AA74EDBA6}"/>
          </ac:spMkLst>
        </pc:spChg>
        <pc:spChg chg="add">
          <ac:chgData name="Hậu Phùng Đăng" userId="8705422e098b14ae" providerId="LiveId" clId="{4AE0CEE6-53E2-4399-BCEC-CE4838A70F3A}" dt="2025-04-17T07:44:46.337" v="232"/>
          <ac:spMkLst>
            <pc:docMk/>
            <pc:sldMk cId="2751796757" sldId="389"/>
            <ac:spMk id="6" creationId="{D0AA4A3B-50ED-1058-5190-2C9F48F8BFF8}"/>
          </ac:spMkLst>
        </pc:spChg>
        <pc:spChg chg="add mod">
          <ac:chgData name="Hậu Phùng Đăng" userId="8705422e098b14ae" providerId="LiveId" clId="{4AE0CEE6-53E2-4399-BCEC-CE4838A70F3A}" dt="2025-04-17T09:00:08.396" v="4597" actId="20577"/>
          <ac:spMkLst>
            <pc:docMk/>
            <pc:sldMk cId="2751796757" sldId="389"/>
            <ac:spMk id="7" creationId="{587BB6F2-219B-0600-E633-302B35881034}"/>
          </ac:spMkLst>
        </pc:spChg>
        <pc:spChg chg="mod">
          <ac:chgData name="Hậu Phùng Đăng" userId="8705422e098b14ae" providerId="LiveId" clId="{4AE0CEE6-53E2-4399-BCEC-CE4838A70F3A}" dt="2025-04-17T07:44:41.944" v="230" actId="1076"/>
          <ac:spMkLst>
            <pc:docMk/>
            <pc:sldMk cId="2751796757" sldId="389"/>
            <ac:spMk id="207" creationId="{D9CA3B52-8D2B-F345-C577-1BD465A97B6C}"/>
          </ac:spMkLst>
        </pc:spChg>
        <pc:picChg chg="add del mod">
          <ac:chgData name="Hậu Phùng Đăng" userId="8705422e098b14ae" providerId="LiveId" clId="{4AE0CEE6-53E2-4399-BCEC-CE4838A70F3A}" dt="2025-04-17T07:45:05.249" v="239" actId="478"/>
          <ac:picMkLst>
            <pc:docMk/>
            <pc:sldMk cId="2751796757" sldId="389"/>
            <ac:picMk id="10" creationId="{AB1F37E5-A724-835C-2DA9-6E3E140BCDBA}"/>
          </ac:picMkLst>
        </pc:picChg>
      </pc:sldChg>
      <pc:sldChg chg="modSp mod">
        <pc:chgData name="Hậu Phùng Đăng" userId="8705422e098b14ae" providerId="LiveId" clId="{4AE0CEE6-53E2-4399-BCEC-CE4838A70F3A}" dt="2025-04-17T08:48:38.943" v="3686" actId="20577"/>
        <pc:sldMkLst>
          <pc:docMk/>
          <pc:sldMk cId="4018695882" sldId="390"/>
        </pc:sldMkLst>
        <pc:spChg chg="mod">
          <ac:chgData name="Hậu Phùng Đăng" userId="8705422e098b14ae" providerId="LiveId" clId="{4AE0CEE6-53E2-4399-BCEC-CE4838A70F3A}" dt="2025-04-17T08:48:38.943" v="3686" actId="20577"/>
          <ac:spMkLst>
            <pc:docMk/>
            <pc:sldMk cId="4018695882" sldId="390"/>
            <ac:spMk id="4" creationId="{E1BBC3A2-E24E-DD74-2CD2-20FCA0794E14}"/>
          </ac:spMkLst>
        </pc:spChg>
        <pc:spChg chg="mod">
          <ac:chgData name="Hậu Phùng Đăng" userId="8705422e098b14ae" providerId="LiveId" clId="{4AE0CEE6-53E2-4399-BCEC-CE4838A70F3A}" dt="2025-04-17T08:47:26.802" v="3421" actId="20577"/>
          <ac:spMkLst>
            <pc:docMk/>
            <pc:sldMk cId="4018695882" sldId="390"/>
            <ac:spMk id="207" creationId="{D9CA3B52-8D2B-F345-C577-1BD465A97B6C}"/>
          </ac:spMkLst>
        </pc:spChg>
      </pc:sldChg>
      <pc:sldChg chg="addSp delSp modSp mod">
        <pc:chgData name="Hậu Phùng Đăng" userId="8705422e098b14ae" providerId="LiveId" clId="{4AE0CEE6-53E2-4399-BCEC-CE4838A70F3A}" dt="2025-04-17T09:00:02.869" v="4596" actId="255"/>
        <pc:sldMkLst>
          <pc:docMk/>
          <pc:sldMk cId="3449796279" sldId="391"/>
        </pc:sldMkLst>
        <pc:spChg chg="mod">
          <ac:chgData name="Hậu Phùng Đăng" userId="8705422e098b14ae" providerId="LiveId" clId="{4AE0CEE6-53E2-4399-BCEC-CE4838A70F3A}" dt="2025-04-17T09:00:02.869" v="4596" actId="255"/>
          <ac:spMkLst>
            <pc:docMk/>
            <pc:sldMk cId="3449796279" sldId="391"/>
            <ac:spMk id="4" creationId="{ED63D6C7-1BE5-7F52-1F2C-214963431BDA}"/>
          </ac:spMkLst>
        </pc:spChg>
        <pc:spChg chg="mod">
          <ac:chgData name="Hậu Phùng Đăng" userId="8705422e098b14ae" providerId="LiveId" clId="{4AE0CEE6-53E2-4399-BCEC-CE4838A70F3A}" dt="2025-04-17T07:49:14.271" v="708" actId="20577"/>
          <ac:spMkLst>
            <pc:docMk/>
            <pc:sldMk cId="3449796279" sldId="391"/>
            <ac:spMk id="207" creationId="{D9CA3B52-8D2B-F345-C577-1BD465A97B6C}"/>
          </ac:spMkLst>
        </pc:spChg>
        <pc:picChg chg="add mod">
          <ac:chgData name="Hậu Phùng Đăng" userId="8705422e098b14ae" providerId="LiveId" clId="{4AE0CEE6-53E2-4399-BCEC-CE4838A70F3A}" dt="2025-04-17T08:51:59.560" v="3958" actId="1076"/>
          <ac:picMkLst>
            <pc:docMk/>
            <pc:sldMk cId="3449796279" sldId="391"/>
            <ac:picMk id="5" creationId="{72C56B18-D389-4F2D-AD0D-FDA5F06B3FA5}"/>
          </ac:picMkLst>
        </pc:picChg>
      </pc:sldChg>
      <pc:sldChg chg="addSp delSp modSp mod">
        <pc:chgData name="Hậu Phùng Đăng" userId="8705422e098b14ae" providerId="LiveId" clId="{4AE0CEE6-53E2-4399-BCEC-CE4838A70F3A}" dt="2025-04-17T08:59:42.315" v="4593" actId="255"/>
        <pc:sldMkLst>
          <pc:docMk/>
          <pc:sldMk cId="1527604883" sldId="392"/>
        </pc:sldMkLst>
        <pc:spChg chg="add del mod">
          <ac:chgData name="Hậu Phùng Đăng" userId="8705422e098b14ae" providerId="LiveId" clId="{4AE0CEE6-53E2-4399-BCEC-CE4838A70F3A}" dt="2025-04-17T08:59:42.315" v="4593" actId="255"/>
          <ac:spMkLst>
            <pc:docMk/>
            <pc:sldMk cId="1527604883" sldId="392"/>
            <ac:spMk id="6" creationId="{14EF6EA5-026A-A47C-9812-C1B50A2BBB89}"/>
          </ac:spMkLst>
        </pc:spChg>
        <pc:spChg chg="mod">
          <ac:chgData name="Hậu Phùng Đăng" userId="8705422e098b14ae" providerId="LiveId" clId="{4AE0CEE6-53E2-4399-BCEC-CE4838A70F3A}" dt="2025-04-17T08:21:52.108" v="1298" actId="20577"/>
          <ac:spMkLst>
            <pc:docMk/>
            <pc:sldMk cId="1527604883" sldId="392"/>
            <ac:spMk id="207" creationId="{D9CA3B52-8D2B-F345-C577-1BD465A97B6C}"/>
          </ac:spMkLst>
        </pc:spChg>
        <pc:graphicFrameChg chg="del">
          <ac:chgData name="Hậu Phùng Đăng" userId="8705422e098b14ae" providerId="LiveId" clId="{4AE0CEE6-53E2-4399-BCEC-CE4838A70F3A}" dt="2025-04-17T08:23:11.323" v="1432" actId="478"/>
          <ac:graphicFrameMkLst>
            <pc:docMk/>
            <pc:sldMk cId="1527604883" sldId="392"/>
            <ac:graphicFrameMk id="5" creationId="{6E04EAF5-F958-5DF1-BC45-A01D0A4510B0}"/>
          </ac:graphicFrameMkLst>
        </pc:graphicFrameChg>
      </pc:sldChg>
      <pc:sldChg chg="addSp delSp modSp mod">
        <pc:chgData name="Hậu Phùng Đăng" userId="8705422e098b14ae" providerId="LiveId" clId="{4AE0CEE6-53E2-4399-BCEC-CE4838A70F3A}" dt="2025-04-17T08:59:50.551" v="4594" actId="2711"/>
        <pc:sldMkLst>
          <pc:docMk/>
          <pc:sldMk cId="4239856372" sldId="393"/>
        </pc:sldMkLst>
        <pc:spChg chg="mod">
          <ac:chgData name="Hậu Phùng Đăng" userId="8705422e098b14ae" providerId="LiveId" clId="{4AE0CEE6-53E2-4399-BCEC-CE4838A70F3A}" dt="2025-04-17T08:59:50.551" v="4594" actId="2711"/>
          <ac:spMkLst>
            <pc:docMk/>
            <pc:sldMk cId="4239856372" sldId="393"/>
            <ac:spMk id="4" creationId="{1F0E0DC7-D72A-8621-505E-8D3F0E93D8C8}"/>
          </ac:spMkLst>
        </pc:spChg>
        <pc:spChg chg="mod">
          <ac:chgData name="Hậu Phùng Đăng" userId="8705422e098b14ae" providerId="LiveId" clId="{4AE0CEE6-53E2-4399-BCEC-CE4838A70F3A}" dt="2025-04-17T08:19:09.651" v="1110" actId="20577"/>
          <ac:spMkLst>
            <pc:docMk/>
            <pc:sldMk cId="4239856372" sldId="393"/>
            <ac:spMk id="207" creationId="{D9CA3B52-8D2B-F345-C577-1BD465A97B6C}"/>
          </ac:spMkLst>
        </pc:spChg>
        <pc:graphicFrameChg chg="del modGraphic">
          <ac:chgData name="Hậu Phùng Đăng" userId="8705422e098b14ae" providerId="LiveId" clId="{4AE0CEE6-53E2-4399-BCEC-CE4838A70F3A}" dt="2025-04-17T08:18:42.999" v="1073" actId="478"/>
          <ac:graphicFrameMkLst>
            <pc:docMk/>
            <pc:sldMk cId="4239856372" sldId="393"/>
            <ac:graphicFrameMk id="5" creationId="{108D52A6-80A6-EE68-8800-913999C9B07A}"/>
          </ac:graphicFrameMkLst>
        </pc:graphicFrameChg>
        <pc:picChg chg="add mod">
          <ac:chgData name="Hậu Phùng Đăng" userId="8705422e098b14ae" providerId="LiveId" clId="{4AE0CEE6-53E2-4399-BCEC-CE4838A70F3A}" dt="2025-04-17T08:52:29.159" v="3962" actId="1076"/>
          <ac:picMkLst>
            <pc:docMk/>
            <pc:sldMk cId="4239856372" sldId="393"/>
            <ac:picMk id="6" creationId="{F99B845F-7355-2C91-5D87-2DF43EF32C61}"/>
          </ac:picMkLst>
        </pc:picChg>
      </pc:sldChg>
      <pc:sldChg chg="addSp modSp add mod">
        <pc:chgData name="Hậu Phùng Đăng" userId="8705422e098b14ae" providerId="LiveId" clId="{4AE0CEE6-53E2-4399-BCEC-CE4838A70F3A}" dt="2025-04-17T08:57:30.473" v="4286" actId="2711"/>
        <pc:sldMkLst>
          <pc:docMk/>
          <pc:sldMk cId="1332386745" sldId="395"/>
        </pc:sldMkLst>
        <pc:spChg chg="add">
          <ac:chgData name="Hậu Phùng Đăng" userId="8705422e098b14ae" providerId="LiveId" clId="{4AE0CEE6-53E2-4399-BCEC-CE4838A70F3A}" dt="2025-04-17T08:26:59.812" v="1563"/>
          <ac:spMkLst>
            <pc:docMk/>
            <pc:sldMk cId="1332386745" sldId="395"/>
            <ac:spMk id="4" creationId="{E4A7AD8B-62FB-E620-7772-875651572465}"/>
          </ac:spMkLst>
        </pc:spChg>
        <pc:spChg chg="mod">
          <ac:chgData name="Hậu Phùng Đăng" userId="8705422e098b14ae" providerId="LiveId" clId="{4AE0CEE6-53E2-4399-BCEC-CE4838A70F3A}" dt="2025-04-17T08:56:23.073" v="4271" actId="2711"/>
          <ac:spMkLst>
            <pc:docMk/>
            <pc:sldMk cId="1332386745" sldId="395"/>
            <ac:spMk id="25" creationId="{EBEB44ED-D0AC-3F1C-3B96-B39A6169A504}"/>
          </ac:spMkLst>
        </pc:spChg>
        <pc:spChg chg="mod">
          <ac:chgData name="Hậu Phùng Đăng" userId="8705422e098b14ae" providerId="LiveId" clId="{4AE0CEE6-53E2-4399-BCEC-CE4838A70F3A}" dt="2025-04-17T08:57:30.473" v="4286" actId="2711"/>
          <ac:spMkLst>
            <pc:docMk/>
            <pc:sldMk cId="1332386745" sldId="395"/>
            <ac:spMk id="207" creationId="{F4B3A4B7-5544-B278-11C5-9B7BB4A2C6C8}"/>
          </ac:spMkLst>
        </pc:spChg>
      </pc:sldChg>
      <pc:sldChg chg="modSp add mod">
        <pc:chgData name="Hậu Phùng Đăng" userId="8705422e098b14ae" providerId="LiveId" clId="{4AE0CEE6-53E2-4399-BCEC-CE4838A70F3A}" dt="2025-04-17T08:57:25.980" v="4285" actId="2711"/>
        <pc:sldMkLst>
          <pc:docMk/>
          <pc:sldMk cId="1967953063" sldId="396"/>
        </pc:sldMkLst>
        <pc:spChg chg="mod">
          <ac:chgData name="Hậu Phùng Đăng" userId="8705422e098b14ae" providerId="LiveId" clId="{4AE0CEE6-53E2-4399-BCEC-CE4838A70F3A}" dt="2025-04-17T08:55:47.362" v="4269" actId="1076"/>
          <ac:spMkLst>
            <pc:docMk/>
            <pc:sldMk cId="1967953063" sldId="396"/>
            <ac:spMk id="25" creationId="{B59600B3-8A89-32BE-BD2D-7B35A4B7FA60}"/>
          </ac:spMkLst>
        </pc:spChg>
        <pc:spChg chg="mod">
          <ac:chgData name="Hậu Phùng Đăng" userId="8705422e098b14ae" providerId="LiveId" clId="{4AE0CEE6-53E2-4399-BCEC-CE4838A70F3A}" dt="2025-04-17T08:57:25.980" v="4285" actId="2711"/>
          <ac:spMkLst>
            <pc:docMk/>
            <pc:sldMk cId="1967953063" sldId="396"/>
            <ac:spMk id="207" creationId="{C0845DBC-2ED8-2A26-1F8D-2A42CC03684F}"/>
          </ac:spMkLst>
        </pc:spChg>
      </pc:sldChg>
      <pc:sldChg chg="modSp add mod">
        <pc:chgData name="Hậu Phùng Đăng" userId="8705422e098b14ae" providerId="LiveId" clId="{4AE0CEE6-53E2-4399-BCEC-CE4838A70F3A}" dt="2025-04-17T08:50:21.713" v="3950" actId="20577"/>
        <pc:sldMkLst>
          <pc:docMk/>
          <pc:sldMk cId="2828134611" sldId="397"/>
        </pc:sldMkLst>
        <pc:spChg chg="mod">
          <ac:chgData name="Hậu Phùng Đăng" userId="8705422e098b14ae" providerId="LiveId" clId="{4AE0CEE6-53E2-4399-BCEC-CE4838A70F3A}" dt="2025-04-17T08:50:21.713" v="3950" actId="20577"/>
          <ac:spMkLst>
            <pc:docMk/>
            <pc:sldMk cId="2828134611" sldId="397"/>
            <ac:spMk id="4" creationId="{9590A37E-B42D-4A25-A74F-822847E929D3}"/>
          </ac:spMkLst>
        </pc:spChg>
        <pc:spChg chg="mod">
          <ac:chgData name="Hậu Phùng Đăng" userId="8705422e098b14ae" providerId="LiveId" clId="{4AE0CEE6-53E2-4399-BCEC-CE4838A70F3A}" dt="2025-04-17T08:48:59.788" v="3763" actId="20577"/>
          <ac:spMkLst>
            <pc:docMk/>
            <pc:sldMk cId="2828134611" sldId="397"/>
            <ac:spMk id="207" creationId="{EDCB9B84-4D3D-5435-EB68-59A617824E5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6821E5-D238-8A12-5E19-62E026F6EF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CC8EAE8-33FC-6068-68F6-28A975DABA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79CC62-D62B-4812-93F5-A536DA129014}" type="datetimeFigureOut">
              <a:rPr lang="en-US" smtClean="0"/>
              <a:t>4/17/2025</a:t>
            </a:fld>
            <a:endParaRPr lang="en-US"/>
          </a:p>
        </p:txBody>
      </p:sp>
      <p:sp>
        <p:nvSpPr>
          <p:cNvPr id="4" name="Footer Placeholder 3">
            <a:extLst>
              <a:ext uri="{FF2B5EF4-FFF2-40B4-BE49-F238E27FC236}">
                <a16:creationId xmlns:a16="http://schemas.microsoft.com/office/drawing/2014/main" id="{8F20F3A1-79EE-16E1-47C7-C168E9AE44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096BC1A-D646-5CE3-C11B-FD8E01D877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42DF3B-D8F4-4493-AAB5-AD298729A860}" type="slidenum">
              <a:rPr lang="en-US" smtClean="0"/>
              <a:t>‹#›</a:t>
            </a:fld>
            <a:endParaRPr lang="en-US"/>
          </a:p>
        </p:txBody>
      </p:sp>
    </p:spTree>
    <p:extLst>
      <p:ext uri="{BB962C8B-B14F-4D97-AF65-F5344CB8AC3E}">
        <p14:creationId xmlns:p14="http://schemas.microsoft.com/office/powerpoint/2010/main" val="27426953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t>4/17/2025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t>‹#›</a:t>
            </a:fld>
            <a:endParaRPr lang="en-VN"/>
          </a:p>
        </p:txBody>
      </p:sp>
    </p:spTree>
    <p:extLst>
      <p:ext uri="{BB962C8B-B14F-4D97-AF65-F5344CB8AC3E}">
        <p14:creationId xmlns:p14="http://schemas.microsoft.com/office/powerpoint/2010/main" val="417931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65D86-BAE1-F685-D692-48254C6BE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432C2-A17C-C2E1-56C0-2BC043D2C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B1650-7F48-0526-C3E9-58BF36DEC1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1046A1-5AD7-F8E4-C162-20992D1F799F}"/>
              </a:ext>
            </a:extLst>
          </p:cNvPr>
          <p:cNvSpPr>
            <a:spLocks noGrp="1"/>
          </p:cNvSpPr>
          <p:nvPr>
            <p:ph type="sldNum" sz="quarter" idx="5"/>
          </p:nvPr>
        </p:nvSpPr>
        <p:spPr/>
        <p:txBody>
          <a:bodyPr/>
          <a:lstStyle/>
          <a:p>
            <a:fld id="{24F9DA84-3FF9-FB45-98BD-20A27889F2B0}" type="slidenum">
              <a:rPr lang="en-US" smtClean="0"/>
              <a:t>2</a:t>
            </a:fld>
            <a:endParaRPr lang="en-US"/>
          </a:p>
        </p:txBody>
      </p:sp>
    </p:spTree>
    <p:extLst>
      <p:ext uri="{BB962C8B-B14F-4D97-AF65-F5344CB8AC3E}">
        <p14:creationId xmlns:p14="http://schemas.microsoft.com/office/powerpoint/2010/main" val="2237463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97D9D-2540-C455-EB28-A590289F0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0BD55-AFDB-2A0D-B6EB-D43FD66F6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DB96C-0266-7FD2-89AE-A7B0CB6E03C9}"/>
              </a:ext>
            </a:extLst>
          </p:cNvPr>
          <p:cNvSpPr>
            <a:spLocks noGrp="1"/>
          </p:cNvSpPr>
          <p:nvPr>
            <p:ph type="body" idx="1"/>
          </p:nvPr>
        </p:nvSpPr>
        <p:spPr/>
        <p:txBody>
          <a:bodyPr/>
          <a:lstStyle/>
          <a:p>
            <a:r>
              <a:rPr lang="en-US" b="1"/>
              <a:t>Pixel</a:t>
            </a:r>
            <a:r>
              <a:rPr lang="en-US"/>
              <a:t> là từ viết tắt của "picture element" có nghĩa là "phần tử hình ảnh".</a:t>
            </a:r>
          </a:p>
          <a:p>
            <a:r>
              <a:rPr lang="vi-VN" b="1"/>
              <a:t>Điểm ảnh có vai trò gì?</a:t>
            </a:r>
            <a:endParaRPr lang="vi-VN"/>
          </a:p>
          <a:p>
            <a:pPr>
              <a:buFont typeface="Arial" panose="020B0604020202020204" pitchFamily="34" charset="0"/>
              <a:buChar char="•"/>
            </a:pPr>
            <a:r>
              <a:rPr lang="vi-VN" b="1"/>
              <a:t>Độ phân giải:</a:t>
            </a:r>
            <a:r>
              <a:rPr lang="vi-VN"/>
              <a:t> Số lượng điểm ảnh trong một hình ảnh quyết định độ phân giải của hình ảnh đó. Số lượng điểm ảnh càng nhiều thì hình ảnh càng sắc nét, chi tiết.</a:t>
            </a:r>
          </a:p>
          <a:p>
            <a:pPr>
              <a:buFont typeface="Arial" panose="020B0604020202020204" pitchFamily="34" charset="0"/>
              <a:buChar char="•"/>
            </a:pPr>
            <a:r>
              <a:rPr lang="vi-VN" b="1"/>
              <a:t>Chất lượng hình ảnh:</a:t>
            </a:r>
            <a:r>
              <a:rPr lang="vi-VN"/>
              <a:t> Chất lượng của một hình ảnh phụ thuộc vào kích thước và số lượng điểm ảnh. Một hình ảnh có nhiều điểm ảnh hơn sẽ có chất lượng cao hơn.</a:t>
            </a:r>
          </a:p>
          <a:p>
            <a:pPr>
              <a:buFont typeface="Arial" panose="020B0604020202020204" pitchFamily="34" charset="0"/>
              <a:buChar char="•"/>
            </a:pPr>
            <a:r>
              <a:rPr lang="vi-VN" b="1"/>
              <a:t>Màn hình:</a:t>
            </a:r>
            <a:r>
              <a:rPr lang="vi-VN"/>
              <a:t> Màn hình máy tính, điện thoại, tivi đều được tạo thành từ hàng triệu điểm ảnh nhỏ li ti. Khi bạn nhìn vào màn hình, bạn thực chất đang nhìn vào các điểm ảnh này.</a:t>
            </a:r>
          </a:p>
          <a:p>
            <a:endParaRPr lang="en-US" dirty="0"/>
          </a:p>
        </p:txBody>
      </p:sp>
      <p:sp>
        <p:nvSpPr>
          <p:cNvPr id="4" name="Slide Number Placeholder 3">
            <a:extLst>
              <a:ext uri="{FF2B5EF4-FFF2-40B4-BE49-F238E27FC236}">
                <a16:creationId xmlns:a16="http://schemas.microsoft.com/office/drawing/2014/main" id="{42077731-8656-C0EF-11BE-D0D21E6124B3}"/>
              </a:ext>
            </a:extLst>
          </p:cNvPr>
          <p:cNvSpPr>
            <a:spLocks noGrp="1"/>
          </p:cNvSpPr>
          <p:nvPr>
            <p:ph type="sldNum" sz="quarter" idx="5"/>
          </p:nvPr>
        </p:nvSpPr>
        <p:spPr/>
        <p:txBody>
          <a:bodyPr/>
          <a:lstStyle/>
          <a:p>
            <a:fld id="{24F9DA84-3FF9-FB45-98BD-20A27889F2B0}" type="slidenum">
              <a:rPr lang="en-US" smtClean="0"/>
              <a:t>11</a:t>
            </a:fld>
            <a:endParaRPr lang="en-US"/>
          </a:p>
        </p:txBody>
      </p:sp>
    </p:spTree>
    <p:extLst>
      <p:ext uri="{BB962C8B-B14F-4D97-AF65-F5344CB8AC3E}">
        <p14:creationId xmlns:p14="http://schemas.microsoft.com/office/powerpoint/2010/main" val="1031644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65D86-BAE1-F685-D692-48254C6BE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432C2-A17C-C2E1-56C0-2BC043D2C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B1650-7F48-0526-C3E9-58BF36DEC1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1046A1-5AD7-F8E4-C162-20992D1F799F}"/>
              </a:ext>
            </a:extLst>
          </p:cNvPr>
          <p:cNvSpPr>
            <a:spLocks noGrp="1"/>
          </p:cNvSpPr>
          <p:nvPr>
            <p:ph type="sldNum" sz="quarter" idx="5"/>
          </p:nvPr>
        </p:nvSpPr>
        <p:spPr/>
        <p:txBody>
          <a:bodyPr/>
          <a:lstStyle/>
          <a:p>
            <a:fld id="{24F9DA84-3FF9-FB45-98BD-20A27889F2B0}" type="slidenum">
              <a:rPr lang="en-US" smtClean="0"/>
              <a:t>12</a:t>
            </a:fld>
            <a:endParaRPr lang="en-US"/>
          </a:p>
        </p:txBody>
      </p:sp>
    </p:spTree>
    <p:extLst>
      <p:ext uri="{BB962C8B-B14F-4D97-AF65-F5344CB8AC3E}">
        <p14:creationId xmlns:p14="http://schemas.microsoft.com/office/powerpoint/2010/main" val="4258618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65D86-BAE1-F685-D692-48254C6BE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432C2-A17C-C2E1-56C0-2BC043D2C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B1650-7F48-0526-C3E9-58BF36DEC1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1046A1-5AD7-F8E4-C162-20992D1F799F}"/>
              </a:ext>
            </a:extLst>
          </p:cNvPr>
          <p:cNvSpPr>
            <a:spLocks noGrp="1"/>
          </p:cNvSpPr>
          <p:nvPr>
            <p:ph type="sldNum" sz="quarter" idx="5"/>
          </p:nvPr>
        </p:nvSpPr>
        <p:spPr/>
        <p:txBody>
          <a:bodyPr/>
          <a:lstStyle/>
          <a:p>
            <a:fld id="{24F9DA84-3FF9-FB45-98BD-20A27889F2B0}" type="slidenum">
              <a:rPr lang="en-US" smtClean="0"/>
              <a:t>13</a:t>
            </a:fld>
            <a:endParaRPr lang="en-US"/>
          </a:p>
        </p:txBody>
      </p:sp>
    </p:spTree>
    <p:extLst>
      <p:ext uri="{BB962C8B-B14F-4D97-AF65-F5344CB8AC3E}">
        <p14:creationId xmlns:p14="http://schemas.microsoft.com/office/powerpoint/2010/main" val="1805708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FD6CB-6E5B-B7D7-AF73-32FC40EEC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27F42F-3AA4-725F-AC8E-895CBB864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37308-5BC8-36A4-B89B-47E55E7EF7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CF53A9-BCA5-C52E-EB41-C95BCFD39716}"/>
              </a:ext>
            </a:extLst>
          </p:cNvPr>
          <p:cNvSpPr>
            <a:spLocks noGrp="1"/>
          </p:cNvSpPr>
          <p:nvPr>
            <p:ph type="sldNum" sz="quarter" idx="5"/>
          </p:nvPr>
        </p:nvSpPr>
        <p:spPr/>
        <p:txBody>
          <a:bodyPr/>
          <a:lstStyle/>
          <a:p>
            <a:fld id="{24F9DA84-3FF9-FB45-98BD-20A27889F2B0}" type="slidenum">
              <a:rPr lang="en-US" smtClean="0"/>
              <a:t>14</a:t>
            </a:fld>
            <a:endParaRPr lang="en-US"/>
          </a:p>
        </p:txBody>
      </p:sp>
    </p:spTree>
    <p:extLst>
      <p:ext uri="{BB962C8B-B14F-4D97-AF65-F5344CB8AC3E}">
        <p14:creationId xmlns:p14="http://schemas.microsoft.com/office/powerpoint/2010/main" val="1432272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65D86-BAE1-F685-D692-48254C6BE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432C2-A17C-C2E1-56C0-2BC043D2C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B1650-7F48-0526-C3E9-58BF36DEC1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1046A1-5AD7-F8E4-C162-20992D1F799F}"/>
              </a:ext>
            </a:extLst>
          </p:cNvPr>
          <p:cNvSpPr>
            <a:spLocks noGrp="1"/>
          </p:cNvSpPr>
          <p:nvPr>
            <p:ph type="sldNum" sz="quarter" idx="5"/>
          </p:nvPr>
        </p:nvSpPr>
        <p:spPr/>
        <p:txBody>
          <a:bodyPr/>
          <a:lstStyle/>
          <a:p>
            <a:fld id="{24F9DA84-3FF9-FB45-98BD-20A27889F2B0}" type="slidenum">
              <a:rPr lang="en-US" smtClean="0"/>
              <a:t>15</a:t>
            </a:fld>
            <a:endParaRPr lang="en-US"/>
          </a:p>
        </p:txBody>
      </p:sp>
    </p:spTree>
    <p:extLst>
      <p:ext uri="{BB962C8B-B14F-4D97-AF65-F5344CB8AC3E}">
        <p14:creationId xmlns:p14="http://schemas.microsoft.com/office/powerpoint/2010/main" val="384614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65D86-BAE1-F685-D692-48254C6BE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432C2-A17C-C2E1-56C0-2BC043D2C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B1650-7F48-0526-C3E9-58BF36DEC1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1046A1-5AD7-F8E4-C162-20992D1F799F}"/>
              </a:ext>
            </a:extLst>
          </p:cNvPr>
          <p:cNvSpPr>
            <a:spLocks noGrp="1"/>
          </p:cNvSpPr>
          <p:nvPr>
            <p:ph type="sldNum" sz="quarter" idx="5"/>
          </p:nvPr>
        </p:nvSpPr>
        <p:spPr/>
        <p:txBody>
          <a:bodyPr/>
          <a:lstStyle/>
          <a:p>
            <a:fld id="{24F9DA84-3FF9-FB45-98BD-20A27889F2B0}" type="slidenum">
              <a:rPr lang="en-US" smtClean="0"/>
              <a:t>3</a:t>
            </a:fld>
            <a:endParaRPr lang="en-US"/>
          </a:p>
        </p:txBody>
      </p:sp>
    </p:spTree>
    <p:extLst>
      <p:ext uri="{BB962C8B-B14F-4D97-AF65-F5344CB8AC3E}">
        <p14:creationId xmlns:p14="http://schemas.microsoft.com/office/powerpoint/2010/main" val="212512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65D86-BAE1-F685-D692-48254C6BE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432C2-A17C-C2E1-56C0-2BC043D2C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B1650-7F48-0526-C3E9-58BF36DEC1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1046A1-5AD7-F8E4-C162-20992D1F799F}"/>
              </a:ext>
            </a:extLst>
          </p:cNvPr>
          <p:cNvSpPr>
            <a:spLocks noGrp="1"/>
          </p:cNvSpPr>
          <p:nvPr>
            <p:ph type="sldNum" sz="quarter" idx="5"/>
          </p:nvPr>
        </p:nvSpPr>
        <p:spPr/>
        <p:txBody>
          <a:bodyPr/>
          <a:lstStyle/>
          <a:p>
            <a:fld id="{24F9DA84-3FF9-FB45-98BD-20A27889F2B0}" type="slidenum">
              <a:rPr lang="en-US" smtClean="0"/>
              <a:t>4</a:t>
            </a:fld>
            <a:endParaRPr lang="en-US"/>
          </a:p>
        </p:txBody>
      </p:sp>
    </p:spTree>
    <p:extLst>
      <p:ext uri="{BB962C8B-B14F-4D97-AF65-F5344CB8AC3E}">
        <p14:creationId xmlns:p14="http://schemas.microsoft.com/office/powerpoint/2010/main" val="34508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65D86-BAE1-F685-D692-48254C6BE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432C2-A17C-C2E1-56C0-2BC043D2C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B1650-7F48-0526-C3E9-58BF36DEC1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1046A1-5AD7-F8E4-C162-20992D1F799F}"/>
              </a:ext>
            </a:extLst>
          </p:cNvPr>
          <p:cNvSpPr>
            <a:spLocks noGrp="1"/>
          </p:cNvSpPr>
          <p:nvPr>
            <p:ph type="sldNum" sz="quarter" idx="5"/>
          </p:nvPr>
        </p:nvSpPr>
        <p:spPr/>
        <p:txBody>
          <a:bodyPr/>
          <a:lstStyle/>
          <a:p>
            <a:fld id="{24F9DA84-3FF9-FB45-98BD-20A27889F2B0}" type="slidenum">
              <a:rPr lang="en-US" smtClean="0"/>
              <a:t>5</a:t>
            </a:fld>
            <a:endParaRPr lang="en-US"/>
          </a:p>
        </p:txBody>
      </p:sp>
    </p:spTree>
    <p:extLst>
      <p:ext uri="{BB962C8B-B14F-4D97-AF65-F5344CB8AC3E}">
        <p14:creationId xmlns:p14="http://schemas.microsoft.com/office/powerpoint/2010/main" val="1689276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91C21-B053-F429-5377-9B714E960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7AC57-A6AB-45E6-0C97-44A61ADA6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FDD02-4177-146B-D7B8-3C9F40636D07}"/>
              </a:ext>
            </a:extLst>
          </p:cNvPr>
          <p:cNvSpPr>
            <a:spLocks noGrp="1"/>
          </p:cNvSpPr>
          <p:nvPr>
            <p:ph type="body" idx="1"/>
          </p:nvPr>
        </p:nvSpPr>
        <p:spPr/>
        <p:txBody>
          <a:bodyPr/>
          <a:lstStyle/>
          <a:p>
            <a:r>
              <a:rPr lang="vi-VN"/>
              <a:t>Nó là quá trình chuyển đổi một hình ảnh 3 chiều (thế giới thực) thành một hình ảnh 2 chiều (bức ảnh) trên một bề mặt phẳng. </a:t>
            </a:r>
            <a:endParaRPr lang="en-US"/>
          </a:p>
          <a:p>
            <a:r>
              <a:rPr lang="vi-VN"/>
              <a:t>Quá trình này giống như việc vẽ một bức tranh phong cảnh lên một tờ giấy vậy.</a:t>
            </a:r>
            <a:endParaRPr lang="en-US" dirty="0"/>
          </a:p>
        </p:txBody>
      </p:sp>
      <p:sp>
        <p:nvSpPr>
          <p:cNvPr id="4" name="Slide Number Placeholder 3">
            <a:extLst>
              <a:ext uri="{FF2B5EF4-FFF2-40B4-BE49-F238E27FC236}">
                <a16:creationId xmlns:a16="http://schemas.microsoft.com/office/drawing/2014/main" id="{037892A9-839B-C586-B289-370A54A5E8B2}"/>
              </a:ext>
            </a:extLst>
          </p:cNvPr>
          <p:cNvSpPr>
            <a:spLocks noGrp="1"/>
          </p:cNvSpPr>
          <p:nvPr>
            <p:ph type="sldNum" sz="quarter" idx="5"/>
          </p:nvPr>
        </p:nvSpPr>
        <p:spPr/>
        <p:txBody>
          <a:bodyPr/>
          <a:lstStyle/>
          <a:p>
            <a:fld id="{24F9DA84-3FF9-FB45-98BD-20A27889F2B0}" type="slidenum">
              <a:rPr lang="en-US" smtClean="0"/>
              <a:t>6</a:t>
            </a:fld>
            <a:endParaRPr lang="en-US"/>
          </a:p>
        </p:txBody>
      </p:sp>
    </p:spTree>
    <p:extLst>
      <p:ext uri="{BB962C8B-B14F-4D97-AF65-F5344CB8AC3E}">
        <p14:creationId xmlns:p14="http://schemas.microsoft.com/office/powerpoint/2010/main" val="1305750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CD2C1-DAE6-C299-4E2E-2B6FC05EB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71AE4-F0F5-DC1D-6D56-4E160D660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84CE4-639E-65DB-DAF8-158276ECE9C7}"/>
              </a:ext>
            </a:extLst>
          </p:cNvPr>
          <p:cNvSpPr>
            <a:spLocks noGrp="1"/>
          </p:cNvSpPr>
          <p:nvPr>
            <p:ph type="body" idx="1"/>
          </p:nvPr>
        </p:nvSpPr>
        <p:spPr/>
        <p:txBody>
          <a:bodyPr/>
          <a:lstStyle/>
          <a:p>
            <a:r>
              <a:rPr lang="vi-VN"/>
              <a:t>Nó là quá trình chuyển đổi một hình ảnh 3 chiều (thế giới thực) thành một hình ảnh 2 chiều (bức ảnh) trên một bề mặt phẳng. </a:t>
            </a:r>
            <a:endParaRPr lang="en-US"/>
          </a:p>
          <a:p>
            <a:r>
              <a:rPr lang="vi-VN"/>
              <a:t>Quá trình này giống như việc vẽ một bức tranh phong cảnh lên một tờ giấy vậy.</a:t>
            </a:r>
            <a:endParaRPr lang="en-US" dirty="0"/>
          </a:p>
        </p:txBody>
      </p:sp>
      <p:sp>
        <p:nvSpPr>
          <p:cNvPr id="4" name="Slide Number Placeholder 3">
            <a:extLst>
              <a:ext uri="{FF2B5EF4-FFF2-40B4-BE49-F238E27FC236}">
                <a16:creationId xmlns:a16="http://schemas.microsoft.com/office/drawing/2014/main" id="{2EDB542D-F83F-1F51-875C-5908F3BDF9DA}"/>
              </a:ext>
            </a:extLst>
          </p:cNvPr>
          <p:cNvSpPr>
            <a:spLocks noGrp="1"/>
          </p:cNvSpPr>
          <p:nvPr>
            <p:ph type="sldNum" sz="quarter" idx="5"/>
          </p:nvPr>
        </p:nvSpPr>
        <p:spPr/>
        <p:txBody>
          <a:bodyPr/>
          <a:lstStyle/>
          <a:p>
            <a:fld id="{24F9DA84-3FF9-FB45-98BD-20A27889F2B0}" type="slidenum">
              <a:rPr lang="en-US" smtClean="0"/>
              <a:t>7</a:t>
            </a:fld>
            <a:endParaRPr lang="en-US"/>
          </a:p>
        </p:txBody>
      </p:sp>
    </p:spTree>
    <p:extLst>
      <p:ext uri="{BB962C8B-B14F-4D97-AF65-F5344CB8AC3E}">
        <p14:creationId xmlns:p14="http://schemas.microsoft.com/office/powerpoint/2010/main" val="250013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93872-7636-EEE1-709C-D68D535A1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F1F050-B5CA-61AE-8F71-78F9C89807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83023-DB1D-A90E-C532-0DD3B04F2C7B}"/>
              </a:ext>
            </a:extLst>
          </p:cNvPr>
          <p:cNvSpPr>
            <a:spLocks noGrp="1"/>
          </p:cNvSpPr>
          <p:nvPr>
            <p:ph type="body" idx="1"/>
          </p:nvPr>
        </p:nvSpPr>
        <p:spPr/>
        <p:txBody>
          <a:bodyPr/>
          <a:lstStyle/>
          <a:p>
            <a:r>
              <a:rPr lang="vi-VN"/>
              <a:t>Nó là quá trình chuyển đổi một hình ảnh 3 chiều (thế giới thực) thành một hình ảnh 2 chiều (bức ảnh) trên một bề mặt phẳng. </a:t>
            </a:r>
            <a:endParaRPr lang="en-US"/>
          </a:p>
          <a:p>
            <a:r>
              <a:rPr lang="vi-VN"/>
              <a:t>Quá trình này giống như việc vẽ một bức tranh phong cảnh lên một tờ giấy vậy.</a:t>
            </a:r>
            <a:endParaRPr lang="en-US" dirty="0"/>
          </a:p>
        </p:txBody>
      </p:sp>
      <p:sp>
        <p:nvSpPr>
          <p:cNvPr id="4" name="Slide Number Placeholder 3">
            <a:extLst>
              <a:ext uri="{FF2B5EF4-FFF2-40B4-BE49-F238E27FC236}">
                <a16:creationId xmlns:a16="http://schemas.microsoft.com/office/drawing/2014/main" id="{A5A25CA1-2E93-A021-9C6D-8AA7C934A8F0}"/>
              </a:ext>
            </a:extLst>
          </p:cNvPr>
          <p:cNvSpPr>
            <a:spLocks noGrp="1"/>
          </p:cNvSpPr>
          <p:nvPr>
            <p:ph type="sldNum" sz="quarter" idx="5"/>
          </p:nvPr>
        </p:nvSpPr>
        <p:spPr/>
        <p:txBody>
          <a:bodyPr/>
          <a:lstStyle/>
          <a:p>
            <a:fld id="{24F9DA84-3FF9-FB45-98BD-20A27889F2B0}" type="slidenum">
              <a:rPr lang="en-US" smtClean="0"/>
              <a:t>8</a:t>
            </a:fld>
            <a:endParaRPr lang="en-US"/>
          </a:p>
        </p:txBody>
      </p:sp>
    </p:spTree>
    <p:extLst>
      <p:ext uri="{BB962C8B-B14F-4D97-AF65-F5344CB8AC3E}">
        <p14:creationId xmlns:p14="http://schemas.microsoft.com/office/powerpoint/2010/main" val="85058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65D86-BAE1-F685-D692-48254C6BE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432C2-A17C-C2E1-56C0-2BC043D2C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B1650-7F48-0526-C3E9-58BF36DEC1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1046A1-5AD7-F8E4-C162-20992D1F799F}"/>
              </a:ext>
            </a:extLst>
          </p:cNvPr>
          <p:cNvSpPr>
            <a:spLocks noGrp="1"/>
          </p:cNvSpPr>
          <p:nvPr>
            <p:ph type="sldNum" sz="quarter" idx="5"/>
          </p:nvPr>
        </p:nvSpPr>
        <p:spPr/>
        <p:txBody>
          <a:bodyPr/>
          <a:lstStyle/>
          <a:p>
            <a:fld id="{24F9DA84-3FF9-FB45-98BD-20A27889F2B0}" type="slidenum">
              <a:rPr lang="en-US" smtClean="0"/>
              <a:t>9</a:t>
            </a:fld>
            <a:endParaRPr lang="en-US"/>
          </a:p>
        </p:txBody>
      </p:sp>
    </p:spTree>
    <p:extLst>
      <p:ext uri="{BB962C8B-B14F-4D97-AF65-F5344CB8AC3E}">
        <p14:creationId xmlns:p14="http://schemas.microsoft.com/office/powerpoint/2010/main" val="2175871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10</a:t>
            </a:fld>
            <a:endParaRPr lang="en-US"/>
          </a:p>
        </p:txBody>
      </p:sp>
    </p:spTree>
    <p:extLst>
      <p:ext uri="{BB962C8B-B14F-4D97-AF65-F5344CB8AC3E}">
        <p14:creationId xmlns:p14="http://schemas.microsoft.com/office/powerpoint/2010/main" val="981074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2"/>
            <a:stretch>
              <a:fillRect/>
            </a:stretch>
          </a:blipFill>
        </p:spPr>
        <p:txBody>
          <a:bodyPr/>
          <a:lstStyle/>
          <a:p>
            <a:endParaRPr lang="en-US"/>
          </a:p>
        </p:txBody>
      </p:sp>
      <p:sp>
        <p:nvSpPr>
          <p:cNvPr id="3" name="Freeform 3"/>
          <p:cNvSpPr/>
          <p:nvPr/>
        </p:nvSpPr>
        <p:spPr>
          <a:xfrm>
            <a:off x="-33310" y="722881"/>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3"/>
            <a:stretch>
              <a:fillRect r="-4967"/>
            </a:stretch>
          </a:blipFill>
        </p:spPr>
        <p:txBody>
          <a:bodyPr/>
          <a:lstStyle/>
          <a:p>
            <a:endParaRPr lang="en-US"/>
          </a:p>
        </p:txBody>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4"/>
            <a:stretch>
              <a:fillRect t="-6937" b="-6937"/>
            </a:stretch>
          </a:blipFill>
        </p:spPr>
        <p:txBody>
          <a:bodyPr/>
          <a:lstStyle/>
          <a:p>
            <a:endParaRPr lang="en-US"/>
          </a:p>
        </p:txBody>
      </p:sp>
      <p:sp>
        <p:nvSpPr>
          <p:cNvPr id="5" name="Freeform 5"/>
          <p:cNvSpPr/>
          <p:nvPr/>
        </p:nvSpPr>
        <p:spPr>
          <a:xfrm>
            <a:off x="9531867" y="571500"/>
            <a:ext cx="3628048" cy="3292539"/>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5"/>
            <a:stretch>
              <a:fillRect/>
            </a:stretch>
          </a:blipFill>
        </p:spPr>
        <p:txBody>
          <a:bodyPr/>
          <a:lstStyle/>
          <a:p>
            <a:endParaRPr lang="en-US" dirty="0"/>
          </a:p>
        </p:txBody>
      </p:sp>
      <p:sp>
        <p:nvSpPr>
          <p:cNvPr id="7" name="TextBox 6">
            <a:extLst>
              <a:ext uri="{FF2B5EF4-FFF2-40B4-BE49-F238E27FC236}">
                <a16:creationId xmlns:a16="http://schemas.microsoft.com/office/drawing/2014/main" id="{4F6A1F43-6649-1ED2-7AF3-1C97F5BC56DF}"/>
              </a:ext>
            </a:extLst>
          </p:cNvPr>
          <p:cNvSpPr txBox="1"/>
          <p:nvPr/>
        </p:nvSpPr>
        <p:spPr>
          <a:xfrm>
            <a:off x="4347113" y="4468635"/>
            <a:ext cx="14005165" cy="3814699"/>
          </a:xfrm>
          <a:prstGeom prst="rect">
            <a:avLst/>
          </a:prstGeom>
        </p:spPr>
        <p:txBody>
          <a:bodyPr lIns="0" tIns="0" rIns="0" bIns="0" rtlCol="0" anchor="t">
            <a:spAutoFit/>
          </a:bodyPr>
          <a:lstStyle/>
          <a:p>
            <a:pPr algn="ctr">
              <a:lnSpc>
                <a:spcPct val="130000"/>
              </a:lnSpc>
            </a:pPr>
            <a:r>
              <a:rPr lang="en-US" sz="4800" dirty="0">
                <a:solidFill>
                  <a:srgbClr val="F5FFFB"/>
                </a:solidFill>
                <a:latin typeface="Arial Unicode Bold"/>
                <a:ea typeface="Arial Unicode Bold"/>
                <a:cs typeface="Arial Unicode Bold"/>
                <a:sym typeface="Arial Unicode Bold"/>
              </a:rPr>
              <a:t>TÊN HỌC PHẦN</a:t>
            </a:r>
            <a:r>
              <a:rPr lang="en-US" sz="4800">
                <a:solidFill>
                  <a:srgbClr val="F5FFFB"/>
                </a:solidFill>
                <a:latin typeface="Arial Unicode Bold"/>
                <a:ea typeface="Arial Unicode Bold"/>
                <a:cs typeface="Arial Unicode Bold"/>
                <a:sym typeface="Arial Unicode Bold"/>
              </a:rPr>
              <a:t>: TPTM&amp;NNTM</a:t>
            </a:r>
            <a:endParaRPr lang="en-US" sz="4800" dirty="0">
              <a:solidFill>
                <a:srgbClr val="F5FFFB"/>
              </a:solidFill>
              <a:latin typeface="Arial Unicode Bold"/>
              <a:ea typeface="Arial Unicode Bold"/>
              <a:cs typeface="Arial Unicode Bold"/>
              <a:sym typeface="Arial Unicode Bold"/>
            </a:endParaRPr>
          </a:p>
          <a:p>
            <a:pPr algn="ctr">
              <a:lnSpc>
                <a:spcPct val="130000"/>
              </a:lnSpc>
            </a:pPr>
            <a:r>
              <a:rPr lang="en-US" sz="4800">
                <a:solidFill>
                  <a:srgbClr val="F5FFFB"/>
                </a:solidFill>
                <a:latin typeface="Arial Unicode Bold"/>
                <a:ea typeface="Arial Unicode Bold"/>
                <a:cs typeface="Arial Unicode Bold"/>
                <a:sym typeface="Arial Unicode Bold"/>
              </a:rPr>
              <a:t>ĐỀ TÀI: HỆ THỐNG QUẢN LÝ CƯ DÂN TRONG KHU ĐÔ THỊ THÔNG MINH</a:t>
            </a:r>
            <a:endParaRPr lang="en-US" sz="3600">
              <a:solidFill>
                <a:srgbClr val="F5FFFB"/>
              </a:solidFill>
              <a:latin typeface="Arial Unicode Bold"/>
              <a:ea typeface="Arial Unicode Bold"/>
              <a:cs typeface="Arial Unicode Bold"/>
              <a:sym typeface="Arial Unicode Bold"/>
            </a:endParaRPr>
          </a:p>
          <a:p>
            <a:pPr algn="ctr">
              <a:lnSpc>
                <a:spcPct val="130000"/>
              </a:lnSpc>
            </a:pPr>
            <a:endParaRPr lang="en-US" sz="1200" dirty="0">
              <a:solidFill>
                <a:srgbClr val="F5FFFB"/>
              </a:solidFill>
              <a:latin typeface="Arial Unicode Bold"/>
              <a:ea typeface="Arial Unicode Bold"/>
              <a:cs typeface="Arial Unicode Bold"/>
              <a:sym typeface="Arial Unicode Bold"/>
            </a:endParaRPr>
          </a:p>
          <a:p>
            <a:pPr>
              <a:lnSpc>
                <a:spcPts val="5967"/>
              </a:lnSpc>
            </a:pPr>
            <a:r>
              <a:rPr lang="en-US" sz="4000" dirty="0">
                <a:solidFill>
                  <a:srgbClr val="F5FFFB"/>
                </a:solidFill>
                <a:latin typeface="Arial" panose="020B0604020202020204" pitchFamily="34" charset="0"/>
                <a:ea typeface="Arial Unicode Bold"/>
                <a:cs typeface="Arial" panose="020B0604020202020204" pitchFamily="34" charset="0"/>
                <a:sym typeface="Arial Unicode Bold"/>
              </a:rPr>
              <a:t>	</a:t>
            </a:r>
          </a:p>
        </p:txBody>
      </p:sp>
      <p:sp>
        <p:nvSpPr>
          <p:cNvPr id="8" name="TextBox 7">
            <a:extLst>
              <a:ext uri="{FF2B5EF4-FFF2-40B4-BE49-F238E27FC236}">
                <a16:creationId xmlns:a16="http://schemas.microsoft.com/office/drawing/2014/main" id="{EB314D7E-DBB3-C854-F5DF-F12C1A58A872}"/>
              </a:ext>
            </a:extLst>
          </p:cNvPr>
          <p:cNvSpPr txBox="1"/>
          <p:nvPr/>
        </p:nvSpPr>
        <p:spPr>
          <a:xfrm>
            <a:off x="4386968" y="4316446"/>
            <a:ext cx="14005165" cy="693844"/>
          </a:xfrm>
          <a:prstGeom prst="rect">
            <a:avLst/>
          </a:prstGeom>
        </p:spPr>
        <p:txBody>
          <a:bodyPr lIns="0" tIns="0" rIns="0" bIns="0" rtlCol="0" anchor="t">
            <a:spAutoFit/>
          </a:bodyPr>
          <a:lstStyle/>
          <a:p>
            <a:pPr>
              <a:lnSpc>
                <a:spcPts val="5967"/>
              </a:lnSpc>
            </a:pPr>
            <a:r>
              <a:rPr lang="en-US" sz="4000" dirty="0">
                <a:solidFill>
                  <a:srgbClr val="F5FFFB"/>
                </a:solidFill>
                <a:latin typeface="Arial" panose="020B0604020202020204" pitchFamily="34" charset="0"/>
                <a:ea typeface="Arial Unicode Bold"/>
                <a:cs typeface="Arial" panose="020B0604020202020204" pitchFamily="34" charset="0"/>
                <a:sym typeface="Arial Unicode Bo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pic>
        <p:nvPicPr>
          <p:cNvPr id="208" name="Picture 207" descr="Dai Nam [PPT] Template 15.png">
            <a:extLst>
              <a:ext uri="{FF2B5EF4-FFF2-40B4-BE49-F238E27FC236}">
                <a16:creationId xmlns:a16="http://schemas.microsoft.com/office/drawing/2014/main" id="{E151A3A1-8263-9E9A-A4FC-E9B1122C99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B1D6CF7D-461D-40E3-1E1B-77C13BC27EA1}"/>
              </a:ext>
            </a:extLst>
          </p:cNvPr>
          <p:cNvSpPr txBox="1"/>
          <p:nvPr/>
        </p:nvSpPr>
        <p:spPr>
          <a:xfrm>
            <a:off x="533400" y="764717"/>
            <a:ext cx="10515600" cy="707886"/>
          </a:xfrm>
          <a:prstGeom prst="rect">
            <a:avLst/>
          </a:prstGeom>
          <a:noFill/>
        </p:spPr>
        <p:txBody>
          <a:bodyPr wrap="square">
            <a:spAutoFit/>
          </a:bodyPr>
          <a:lstStyle/>
          <a:p>
            <a:r>
              <a:rPr lang="en-US" sz="4000" b="1">
                <a:solidFill>
                  <a:srgbClr val="FF6600"/>
                </a:solidFill>
                <a:latin typeface="+mj-lt"/>
                <a:cs typeface="Times New Roman" panose="02020603050405020304" pitchFamily="18" charset="0"/>
              </a:rPr>
              <a:t>CÔNG NGHỆ TRIỂN KHAI</a:t>
            </a:r>
            <a:endParaRPr lang="en-US" sz="4000" b="1" dirty="0">
              <a:solidFill>
                <a:srgbClr val="1F409A"/>
              </a:solidFill>
              <a:latin typeface="+mj-lt"/>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1FDC732-FE4C-053D-CEB7-E012D1D88BCA}"/>
              </a:ext>
            </a:extLst>
          </p:cNvPr>
          <p:cNvGraphicFramePr>
            <a:graphicFrameLocks noGrp="1"/>
          </p:cNvGraphicFramePr>
          <p:nvPr>
            <p:extLst>
              <p:ext uri="{D42A27DB-BD31-4B8C-83A1-F6EECF244321}">
                <p14:modId xmlns:p14="http://schemas.microsoft.com/office/powerpoint/2010/main" val="2284867017"/>
              </p:ext>
            </p:extLst>
          </p:nvPr>
        </p:nvGraphicFramePr>
        <p:xfrm>
          <a:off x="685800" y="2247900"/>
          <a:ext cx="13335000" cy="4663602"/>
        </p:xfrm>
        <a:graphic>
          <a:graphicData uri="http://schemas.openxmlformats.org/drawingml/2006/table">
            <a:tbl>
              <a:tblPr>
                <a:tableStyleId>{D7AC3CCA-C797-4891-BE02-D94E43425B78}</a:tableStyleId>
              </a:tblPr>
              <a:tblGrid>
                <a:gridCol w="6667500">
                  <a:extLst>
                    <a:ext uri="{9D8B030D-6E8A-4147-A177-3AD203B41FA5}">
                      <a16:colId xmlns:a16="http://schemas.microsoft.com/office/drawing/2014/main" val="2331567202"/>
                    </a:ext>
                  </a:extLst>
                </a:gridCol>
                <a:gridCol w="6667500">
                  <a:extLst>
                    <a:ext uri="{9D8B030D-6E8A-4147-A177-3AD203B41FA5}">
                      <a16:colId xmlns:a16="http://schemas.microsoft.com/office/drawing/2014/main" val="2338605983"/>
                    </a:ext>
                  </a:extLst>
                </a:gridCol>
              </a:tblGrid>
              <a:tr h="777267">
                <a:tc>
                  <a:txBody>
                    <a:bodyPr/>
                    <a:lstStyle/>
                    <a:p>
                      <a:r>
                        <a:rPr lang="en-US"/>
                        <a:t>Thành phần</a:t>
                      </a:r>
                    </a:p>
                  </a:txBody>
                  <a:tcPr anchor="ctr"/>
                </a:tc>
                <a:tc>
                  <a:txBody>
                    <a:bodyPr/>
                    <a:lstStyle/>
                    <a:p>
                      <a:r>
                        <a:rPr lang="en-US"/>
                        <a:t>Công nghệ gợi ý</a:t>
                      </a:r>
                    </a:p>
                  </a:txBody>
                  <a:tcPr anchor="ctr"/>
                </a:tc>
                <a:extLst>
                  <a:ext uri="{0D108BD9-81ED-4DB2-BD59-A6C34878D82A}">
                    <a16:rowId xmlns:a16="http://schemas.microsoft.com/office/drawing/2014/main" val="2534992468"/>
                  </a:ext>
                </a:extLst>
              </a:tr>
              <a:tr h="777267">
                <a:tc>
                  <a:txBody>
                    <a:bodyPr/>
                    <a:lstStyle/>
                    <a:p>
                      <a:r>
                        <a:rPr lang="en-US"/>
                        <a:t>Backend API</a:t>
                      </a:r>
                    </a:p>
                  </a:txBody>
                  <a:tcPr anchor="ctr"/>
                </a:tc>
                <a:tc>
                  <a:txBody>
                    <a:bodyPr/>
                    <a:lstStyle/>
                    <a:p>
                      <a:r>
                        <a:rPr lang="en-US"/>
                        <a:t>Flask / Node.js / Django</a:t>
                      </a:r>
                    </a:p>
                  </a:txBody>
                  <a:tcPr anchor="ctr"/>
                </a:tc>
                <a:extLst>
                  <a:ext uri="{0D108BD9-81ED-4DB2-BD59-A6C34878D82A}">
                    <a16:rowId xmlns:a16="http://schemas.microsoft.com/office/drawing/2014/main" val="31679630"/>
                  </a:ext>
                </a:extLst>
              </a:tr>
              <a:tr h="777267">
                <a:tc>
                  <a:txBody>
                    <a:bodyPr/>
                    <a:lstStyle/>
                    <a:p>
                      <a:r>
                        <a:rPr lang="en-US"/>
                        <a:t>Frontend</a:t>
                      </a:r>
                    </a:p>
                  </a:txBody>
                  <a:tcPr anchor="ctr"/>
                </a:tc>
                <a:tc>
                  <a:txBody>
                    <a:bodyPr/>
                    <a:lstStyle/>
                    <a:p>
                      <a:r>
                        <a:rPr lang="en-US"/>
                        <a:t>React / Flutter</a:t>
                      </a:r>
                    </a:p>
                  </a:txBody>
                  <a:tcPr anchor="ctr"/>
                </a:tc>
                <a:extLst>
                  <a:ext uri="{0D108BD9-81ED-4DB2-BD59-A6C34878D82A}">
                    <a16:rowId xmlns:a16="http://schemas.microsoft.com/office/drawing/2014/main" val="3845424940"/>
                  </a:ext>
                </a:extLst>
              </a:tr>
              <a:tr h="777267">
                <a:tc>
                  <a:txBody>
                    <a:bodyPr/>
                    <a:lstStyle/>
                    <a:p>
                      <a:r>
                        <a:rPr lang="en-US"/>
                        <a:t>Database</a:t>
                      </a:r>
                    </a:p>
                  </a:txBody>
                  <a:tcPr anchor="ctr"/>
                </a:tc>
                <a:tc>
                  <a:txBody>
                    <a:bodyPr/>
                    <a:lstStyle/>
                    <a:p>
                      <a:r>
                        <a:rPr lang="en-US"/>
                        <a:t>PostgreSQL + MongoDB</a:t>
                      </a:r>
                    </a:p>
                  </a:txBody>
                  <a:tcPr anchor="ctr"/>
                </a:tc>
                <a:extLst>
                  <a:ext uri="{0D108BD9-81ED-4DB2-BD59-A6C34878D82A}">
                    <a16:rowId xmlns:a16="http://schemas.microsoft.com/office/drawing/2014/main" val="3199136614"/>
                  </a:ext>
                </a:extLst>
              </a:tr>
              <a:tr h="777267">
                <a:tc>
                  <a:txBody>
                    <a:bodyPr/>
                    <a:lstStyle/>
                    <a:p>
                      <a:r>
                        <a:rPr lang="en-US"/>
                        <a:t>IoT ket noi</a:t>
                      </a:r>
                    </a:p>
                  </a:txBody>
                  <a:tcPr anchor="ctr"/>
                </a:tc>
                <a:tc>
                  <a:txBody>
                    <a:bodyPr/>
                    <a:lstStyle/>
                    <a:p>
                      <a:r>
                        <a:rPr lang="en-US"/>
                        <a:t>MQTT, ESP32, Gateway</a:t>
                      </a:r>
                    </a:p>
                  </a:txBody>
                  <a:tcPr anchor="ctr"/>
                </a:tc>
                <a:extLst>
                  <a:ext uri="{0D108BD9-81ED-4DB2-BD59-A6C34878D82A}">
                    <a16:rowId xmlns:a16="http://schemas.microsoft.com/office/drawing/2014/main" val="1449659578"/>
                  </a:ext>
                </a:extLst>
              </a:tr>
              <a:tr h="777267">
                <a:tc>
                  <a:txBody>
                    <a:bodyPr/>
                    <a:lstStyle/>
                    <a:p>
                      <a:r>
                        <a:rPr lang="en-US"/>
                        <a:t>Cloud/Server</a:t>
                      </a:r>
                    </a:p>
                  </a:txBody>
                  <a:tcPr anchor="ctr"/>
                </a:tc>
                <a:tc>
                  <a:txBody>
                    <a:bodyPr/>
                    <a:lstStyle/>
                    <a:p>
                      <a:r>
                        <a:rPr lang="en-US"/>
                        <a:t>AWS / Azure / On-premise</a:t>
                      </a:r>
                    </a:p>
                  </a:txBody>
                  <a:tcPr anchor="ctr"/>
                </a:tc>
                <a:extLst>
                  <a:ext uri="{0D108BD9-81ED-4DB2-BD59-A6C34878D82A}">
                    <a16:rowId xmlns:a16="http://schemas.microsoft.com/office/drawing/2014/main" val="440838763"/>
                  </a:ext>
                </a:extLst>
              </a:tr>
            </a:tbl>
          </a:graphicData>
        </a:graphic>
      </p:graphicFrame>
    </p:spTree>
    <p:extLst>
      <p:ext uri="{BB962C8B-B14F-4D97-AF65-F5344CB8AC3E}">
        <p14:creationId xmlns:p14="http://schemas.microsoft.com/office/powerpoint/2010/main" val="211881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AE24F-5F50-2B36-EC3E-31C224146D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D68AEF-C7FC-8964-DF1B-3DF20C73BF8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0062876E-74B0-3717-D440-42ED4F31F4A0}"/>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pic>
        <p:nvPicPr>
          <p:cNvPr id="208" name="Picture 207" descr="Dai Nam [PPT] Template 15.png">
            <a:extLst>
              <a:ext uri="{FF2B5EF4-FFF2-40B4-BE49-F238E27FC236}">
                <a16:creationId xmlns:a16="http://schemas.microsoft.com/office/drawing/2014/main" id="{5FEAE01C-BA8D-89B0-9933-259DA94848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Box 3">
            <a:extLst>
              <a:ext uri="{FF2B5EF4-FFF2-40B4-BE49-F238E27FC236}">
                <a16:creationId xmlns:a16="http://schemas.microsoft.com/office/drawing/2014/main" id="{21BE563E-5ED5-9B1B-E82B-51EE02930B85}"/>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mj-lt"/>
                <a:cs typeface="Times New Roman" panose="02020603050405020304" pitchFamily="18" charset="0"/>
              </a:rPr>
              <a:t>LƯỢNG DỮ LIỆU HOẠT ĐỘNG</a:t>
            </a:r>
            <a:endParaRPr lang="en-US" sz="4000" b="1" dirty="0">
              <a:solidFill>
                <a:srgbClr val="1F409A"/>
              </a:solidFill>
              <a:latin typeface="+mj-lt"/>
              <a:cs typeface="Times New Roman" panose="02020603050405020304" pitchFamily="18" charset="0"/>
            </a:endParaRPr>
          </a:p>
        </p:txBody>
      </p:sp>
      <p:sp>
        <p:nvSpPr>
          <p:cNvPr id="5" name="Rectangle 1">
            <a:extLst>
              <a:ext uri="{FF2B5EF4-FFF2-40B4-BE49-F238E27FC236}">
                <a16:creationId xmlns:a16="http://schemas.microsoft.com/office/drawing/2014/main" id="{6504D0A3-4FDA-4E40-FCF9-2AC7AC359159}"/>
              </a:ext>
            </a:extLst>
          </p:cNvPr>
          <p:cNvSpPr>
            <a:spLocks noChangeArrowheads="1"/>
          </p:cNvSpPr>
          <p:nvPr/>
        </p:nvSpPr>
        <p:spPr bwMode="auto">
          <a:xfrm>
            <a:off x="485938" y="1970596"/>
            <a:ext cx="11847576" cy="3316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3600">
                <a:latin typeface="+mj-lt"/>
                <a:cs typeface="Times New Roman" panose="02020603050405020304" pitchFamily="18" charset="0"/>
              </a:rPr>
              <a:t>Cảm biến thu thập dữ liệu</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a:ln>
                  <a:noFill/>
                </a:ln>
                <a:solidFill>
                  <a:schemeClr val="tx1"/>
                </a:solidFill>
                <a:effectLst/>
                <a:latin typeface="+mj-lt"/>
                <a:cs typeface="Times New Roman" panose="02020603050405020304" pitchFamily="18" charset="0"/>
              </a:rPr>
              <a:t>Gửi qua gateway về server</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3600">
                <a:latin typeface="+mj-lt"/>
                <a:cs typeface="Times New Roman" panose="02020603050405020304" pitchFamily="18" charset="0"/>
              </a:rPr>
              <a:t>Xử lý dữ liệu, phân tích AI</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a:ln>
                  <a:noFill/>
                </a:ln>
                <a:solidFill>
                  <a:schemeClr val="tx1"/>
                </a:solidFill>
                <a:effectLst/>
                <a:latin typeface="+mj-lt"/>
                <a:cs typeface="Times New Roman" panose="02020603050405020304" pitchFamily="18" charset="0"/>
              </a:rPr>
              <a:t>Hiển thị lên app/web cho cư dân và BQL</a:t>
            </a:r>
            <a:endParaRPr kumimoji="0" lang="en-US" altLang="en-US" sz="3600" b="0" i="0" u="none" strike="noStrike" cap="none" normalizeH="0" baseline="0" dirty="0">
              <a:ln>
                <a:noFill/>
              </a:ln>
              <a:solidFill>
                <a:schemeClr val="tx1"/>
              </a:solidFill>
              <a:effectLst/>
              <a:latin typeface="+mj-lt"/>
              <a:cs typeface="Times New Roman" panose="02020603050405020304" pitchFamily="18" charset="0"/>
            </a:endParaRPr>
          </a:p>
        </p:txBody>
      </p:sp>
      <p:pic>
        <p:nvPicPr>
          <p:cNvPr id="6" name="Picture 5">
            <a:extLst>
              <a:ext uri="{FF2B5EF4-FFF2-40B4-BE49-F238E27FC236}">
                <a16:creationId xmlns:a16="http://schemas.microsoft.com/office/drawing/2014/main" id="{C0D5278A-3436-A4CC-1032-720C67325300}"/>
              </a:ext>
            </a:extLst>
          </p:cNvPr>
          <p:cNvPicPr>
            <a:picLocks noChangeAspect="1"/>
          </p:cNvPicPr>
          <p:nvPr/>
        </p:nvPicPr>
        <p:blipFill>
          <a:blip r:embed="rId6"/>
          <a:stretch>
            <a:fillRect/>
          </a:stretch>
        </p:blipFill>
        <p:spPr>
          <a:xfrm>
            <a:off x="9144000" y="3553170"/>
            <a:ext cx="8413768" cy="5006630"/>
          </a:xfrm>
          <a:prstGeom prst="rect">
            <a:avLst/>
          </a:prstGeom>
        </p:spPr>
      </p:pic>
    </p:spTree>
    <p:extLst>
      <p:ext uri="{BB962C8B-B14F-4D97-AF65-F5344CB8AC3E}">
        <p14:creationId xmlns:p14="http://schemas.microsoft.com/office/powerpoint/2010/main" val="3234213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BB67-2E31-1EF4-A387-C57C299299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BEAF83-E221-50FA-B27C-081DB522611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B4ACB6D-62BD-C23C-AFE5-69B3693187E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D9CA3B52-8D2B-F345-C577-1BD465A97B6C}"/>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TÍNH NĂNG NỔI BẬT</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443EADEF-0362-07BE-0071-FA19A67770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Rectangle 1">
            <a:extLst>
              <a:ext uri="{FF2B5EF4-FFF2-40B4-BE49-F238E27FC236}">
                <a16:creationId xmlns:a16="http://schemas.microsoft.com/office/drawing/2014/main" id="{85FDAB6A-CD85-F429-65A2-15060718963C}"/>
              </a:ext>
            </a:extLst>
          </p:cNvPr>
          <p:cNvSpPr>
            <a:spLocks noChangeArrowheads="1"/>
          </p:cNvSpPr>
          <p:nvPr/>
        </p:nvSpPr>
        <p:spPr bwMode="auto">
          <a:xfrm>
            <a:off x="533400" y="2242159"/>
            <a:ext cx="15354301" cy="3675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4000" b="0" i="0" u="none" strike="noStrike" cap="none" normalizeH="0" baseline="0">
                <a:ln>
                  <a:noFill/>
                </a:ln>
                <a:solidFill>
                  <a:schemeClr val="tx1"/>
                </a:solidFill>
                <a:effectLst/>
                <a:latin typeface="+mj-lt"/>
                <a:cs typeface="Times New Roman" panose="02020603050405020304" pitchFamily="18" charset="0"/>
              </a:rPr>
              <a:t>Mở cửa bằng khuôn mặt/QR</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4000">
                <a:latin typeface="+mj-lt"/>
                <a:cs typeface="Times New Roman" panose="02020603050405020304" pitchFamily="18" charset="0"/>
              </a:rPr>
              <a:t>Theo dõi điện nước thời gian thực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4000" b="0" i="0" u="none" strike="noStrike" cap="none" normalizeH="0" baseline="0">
                <a:ln>
                  <a:noFill/>
                </a:ln>
                <a:solidFill>
                  <a:schemeClr val="tx1"/>
                </a:solidFill>
                <a:effectLst/>
                <a:latin typeface="+mj-lt"/>
                <a:cs typeface="Times New Roman" panose="02020603050405020304" pitchFamily="18" charset="0"/>
              </a:rPr>
              <a:t>Cảnh báo khi có xâm nhập hoặc sự cố</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4000">
                <a:latin typeface="+mj-lt"/>
                <a:cs typeface="Times New Roman" panose="02020603050405020304" pitchFamily="18" charset="0"/>
              </a:rPr>
              <a:t>Tự động thông báo phí dịch vụ và sự kiện</a:t>
            </a:r>
            <a:endParaRPr kumimoji="0" lang="en-US" altLang="en-US" sz="4000" b="0" i="0" u="none" strike="noStrike" cap="none" normalizeH="0" baseline="0" dirty="0">
              <a:ln>
                <a:noFill/>
              </a:ln>
              <a:solidFill>
                <a:schemeClr val="tx1"/>
              </a:solidFill>
              <a:effectLst/>
              <a:latin typeface="+mj-lt"/>
              <a:cs typeface="Times New Roman" panose="02020603050405020304" pitchFamily="18" charset="0"/>
            </a:endParaRPr>
          </a:p>
        </p:txBody>
      </p:sp>
      <p:pic>
        <p:nvPicPr>
          <p:cNvPr id="5" name="Picture 4">
            <a:extLst>
              <a:ext uri="{FF2B5EF4-FFF2-40B4-BE49-F238E27FC236}">
                <a16:creationId xmlns:a16="http://schemas.microsoft.com/office/drawing/2014/main" id="{ED75A603-8CCB-A6E4-7915-538D632C3B51}"/>
              </a:ext>
            </a:extLst>
          </p:cNvPr>
          <p:cNvPicPr>
            <a:picLocks noChangeAspect="1"/>
          </p:cNvPicPr>
          <p:nvPr/>
        </p:nvPicPr>
        <p:blipFill>
          <a:blip r:embed="rId6"/>
          <a:stretch>
            <a:fillRect/>
          </a:stretch>
        </p:blipFill>
        <p:spPr>
          <a:xfrm>
            <a:off x="10287000" y="4773411"/>
            <a:ext cx="7688823" cy="4314825"/>
          </a:xfrm>
          <a:prstGeom prst="rect">
            <a:avLst/>
          </a:prstGeom>
        </p:spPr>
      </p:pic>
    </p:spTree>
    <p:extLst>
      <p:ext uri="{BB962C8B-B14F-4D97-AF65-F5344CB8AC3E}">
        <p14:creationId xmlns:p14="http://schemas.microsoft.com/office/powerpoint/2010/main" val="1874397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BB67-2E31-1EF4-A387-C57C299299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BEAF83-E221-50FA-B27C-081DB522611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B4ACB6D-62BD-C23C-AFE5-69B3693187E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D9CA3B52-8D2B-F345-C577-1BD465A97B6C}"/>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LỢI ÍCH CỦA HỆ THỐNG</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443EADEF-0362-07BE-0071-FA19A67770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Rectangle 1">
            <a:extLst>
              <a:ext uri="{FF2B5EF4-FFF2-40B4-BE49-F238E27FC236}">
                <a16:creationId xmlns:a16="http://schemas.microsoft.com/office/drawing/2014/main" id="{E1BBC3A2-E24E-DD74-2CD2-20FCA0794E14}"/>
              </a:ext>
            </a:extLst>
          </p:cNvPr>
          <p:cNvSpPr>
            <a:spLocks noChangeArrowheads="1"/>
          </p:cNvSpPr>
          <p:nvPr/>
        </p:nvSpPr>
        <p:spPr bwMode="auto">
          <a:xfrm>
            <a:off x="659892" y="2092767"/>
            <a:ext cx="129540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4000"/>
              <a:t>Tăng cường an ninh toàn khu vực</a:t>
            </a:r>
          </a:p>
          <a:p>
            <a:pPr>
              <a:buFont typeface="Arial" panose="020B0604020202020204" pitchFamily="34" charset="0"/>
              <a:buChar char="•"/>
            </a:pPr>
            <a:r>
              <a:rPr lang="en-US" sz="4000"/>
              <a:t>Tính tự động cao, tương tác nhanh</a:t>
            </a:r>
          </a:p>
          <a:p>
            <a:pPr>
              <a:buFont typeface="Arial" panose="020B0604020202020204" pitchFamily="34" charset="0"/>
              <a:buChar char="•"/>
            </a:pPr>
            <a:r>
              <a:rPr lang="en-US" sz="4000"/>
              <a:t>Quản lý đồng bộ, minh bạch</a:t>
            </a:r>
          </a:p>
          <a:p>
            <a:pPr>
              <a:buFont typeface="Arial" panose="020B0604020202020204" pitchFamily="34" charset="0"/>
              <a:buChar char="•"/>
            </a:pPr>
            <a:r>
              <a:rPr lang="en-US" sz="4000"/>
              <a:t>Xây dựng khu đô thị thông minh, hiện đại</a:t>
            </a:r>
          </a:p>
        </p:txBody>
      </p:sp>
    </p:spTree>
    <p:extLst>
      <p:ext uri="{BB962C8B-B14F-4D97-AF65-F5344CB8AC3E}">
        <p14:creationId xmlns:p14="http://schemas.microsoft.com/office/powerpoint/2010/main" val="401869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74FA9-2279-D74C-1A77-9B545D7D70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8763AC-504C-7681-2CB8-A5816118AD2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63AC40E0-E08A-F052-A080-3ED0D8BD3E56}"/>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EDCB9B84-4D3D-5435-EB68-59A617824E58}"/>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KẾT LUẬN VÀ ĐỊNH HƯỚNG</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1AD22C7E-5F37-8C58-73CC-C150E3909B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Rectangle 1">
            <a:extLst>
              <a:ext uri="{FF2B5EF4-FFF2-40B4-BE49-F238E27FC236}">
                <a16:creationId xmlns:a16="http://schemas.microsoft.com/office/drawing/2014/main" id="{9590A37E-B42D-4A25-A74F-822847E929D3}"/>
              </a:ext>
            </a:extLst>
          </p:cNvPr>
          <p:cNvSpPr>
            <a:spLocks noChangeArrowheads="1"/>
          </p:cNvSpPr>
          <p:nvPr/>
        </p:nvSpPr>
        <p:spPr bwMode="auto">
          <a:xfrm>
            <a:off x="659892" y="2400544"/>
            <a:ext cx="12954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4000"/>
              <a:t>Tích hợp thành phố thông minh</a:t>
            </a:r>
          </a:p>
          <a:p>
            <a:pPr>
              <a:buFont typeface="Arial" panose="020B0604020202020204" pitchFamily="34" charset="0"/>
              <a:buChar char="•"/>
            </a:pPr>
            <a:r>
              <a:rPr lang="en-US" sz="4000"/>
              <a:t>Phân tích AI nâng cao hành vi người dung</a:t>
            </a:r>
          </a:p>
          <a:p>
            <a:pPr>
              <a:buFont typeface="Arial" panose="020B0604020202020204" pitchFamily="34" charset="0"/>
              <a:buChar char="•"/>
            </a:pPr>
            <a:r>
              <a:rPr lang="en-US" sz="4000"/>
              <a:t>Mở rộng cho các khu dân cư khác</a:t>
            </a:r>
          </a:p>
        </p:txBody>
      </p:sp>
    </p:spTree>
    <p:extLst>
      <p:ext uri="{BB962C8B-B14F-4D97-AF65-F5344CB8AC3E}">
        <p14:creationId xmlns:p14="http://schemas.microsoft.com/office/powerpoint/2010/main" val="2828134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BB67-2E31-1EF4-A387-C57C299299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BEAF83-E221-50FA-B27C-081DB522611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B4ACB6D-62BD-C23C-AFE5-69B3693187EB}"/>
              </a:ext>
            </a:extLst>
          </p:cNvPr>
          <p:cNvSpPr/>
          <p:nvPr/>
        </p:nvSpPr>
        <p:spPr>
          <a:xfrm>
            <a:off x="8610600" y="835967"/>
            <a:ext cx="4267200" cy="2895600"/>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dirty="0"/>
          </a:p>
        </p:txBody>
      </p:sp>
      <p:sp>
        <p:nvSpPr>
          <p:cNvPr id="5" name="Freeform 3">
            <a:extLst>
              <a:ext uri="{FF2B5EF4-FFF2-40B4-BE49-F238E27FC236}">
                <a16:creationId xmlns:a16="http://schemas.microsoft.com/office/drawing/2014/main" id="{A3ED608C-E65A-4CE4-9932-D7CDCC2FC44C}"/>
              </a:ext>
            </a:extLst>
          </p:cNvPr>
          <p:cNvSpPr/>
          <p:nvPr/>
        </p:nvSpPr>
        <p:spPr>
          <a:xfrm>
            <a:off x="32657" y="419100"/>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5"/>
            <a:stretch>
              <a:fillRect r="-4967"/>
            </a:stretch>
          </a:blipFill>
        </p:spPr>
        <p:txBody>
          <a:bodyPr/>
          <a:lstStyle/>
          <a:p>
            <a:endParaRPr lang="en-US"/>
          </a:p>
        </p:txBody>
      </p:sp>
      <p:sp>
        <p:nvSpPr>
          <p:cNvPr id="6" name="Freeform 3">
            <a:extLst>
              <a:ext uri="{FF2B5EF4-FFF2-40B4-BE49-F238E27FC236}">
                <a16:creationId xmlns:a16="http://schemas.microsoft.com/office/drawing/2014/main" id="{1FD80416-A069-0816-3CBB-6336D4166606}"/>
              </a:ext>
            </a:extLst>
          </p:cNvPr>
          <p:cNvSpPr/>
          <p:nvPr/>
        </p:nvSpPr>
        <p:spPr>
          <a:xfrm>
            <a:off x="-33310" y="722881"/>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5"/>
            <a:stretch>
              <a:fillRect r="-4967"/>
            </a:stretch>
          </a:blipFill>
        </p:spPr>
        <p:txBody>
          <a:bodyPr/>
          <a:lstStyle/>
          <a:p>
            <a:endParaRPr lang="en-US"/>
          </a:p>
        </p:txBody>
      </p:sp>
      <p:sp>
        <p:nvSpPr>
          <p:cNvPr id="7" name="TextBox 6">
            <a:extLst>
              <a:ext uri="{FF2B5EF4-FFF2-40B4-BE49-F238E27FC236}">
                <a16:creationId xmlns:a16="http://schemas.microsoft.com/office/drawing/2014/main" id="{CC859EBA-8B53-A2A5-BE38-80D1907B5E46}"/>
              </a:ext>
            </a:extLst>
          </p:cNvPr>
          <p:cNvSpPr txBox="1"/>
          <p:nvPr/>
        </p:nvSpPr>
        <p:spPr>
          <a:xfrm rot="10800000" flipV="1">
            <a:off x="8610600" y="4358217"/>
            <a:ext cx="4724400" cy="1107996"/>
          </a:xfrm>
          <a:prstGeom prst="rect">
            <a:avLst/>
          </a:prstGeom>
          <a:noFill/>
        </p:spPr>
        <p:txBody>
          <a:bodyPr wrap="square" rtlCol="0">
            <a:spAutoFit/>
          </a:bodyPr>
          <a:lstStyle/>
          <a:p>
            <a:r>
              <a:rPr lang="en-US" sz="6600" dirty="0">
                <a:latin typeface=".VnAristote" panose="020B7200000000000000" pitchFamily="34" charset="0"/>
                <a:cs typeface="Times New Roman" panose="02020603050405020304" pitchFamily="18" charset="0"/>
              </a:rPr>
              <a:t>Xin </a:t>
            </a:r>
            <a:r>
              <a:rPr lang="en-US" sz="6600" dirty="0" err="1">
                <a:latin typeface=".VnAristote" panose="020B7200000000000000" pitchFamily="34" charset="0"/>
                <a:cs typeface="Times New Roman" panose="02020603050405020304" pitchFamily="18" charset="0"/>
              </a:rPr>
              <a:t>Cảm</a:t>
            </a:r>
            <a:r>
              <a:rPr lang="en-US" sz="6600" dirty="0">
                <a:latin typeface=".VnAristote" panose="020B7200000000000000" pitchFamily="34" charset="0"/>
                <a:cs typeface="Times New Roman" panose="02020603050405020304" pitchFamily="18" charset="0"/>
              </a:rPr>
              <a:t> </a:t>
            </a:r>
            <a:r>
              <a:rPr lang="en-US" sz="6600" dirty="0" err="1">
                <a:latin typeface=".VnAristote" panose="020B7200000000000000" pitchFamily="34" charset="0"/>
                <a:cs typeface="Times New Roman" panose="02020603050405020304" pitchFamily="18" charset="0"/>
              </a:rPr>
              <a:t>ơn</a:t>
            </a:r>
            <a:endParaRPr lang="en-US" sz="6600" dirty="0">
              <a:latin typeface=".VnAristote" panose="020B7200000000000000" pitchFamily="34" charset="0"/>
              <a:cs typeface="Times New Roman" panose="02020603050405020304" pitchFamily="18" charset="0"/>
            </a:endParaRPr>
          </a:p>
        </p:txBody>
      </p:sp>
    </p:spTree>
    <p:extLst>
      <p:ext uri="{BB962C8B-B14F-4D97-AF65-F5344CB8AC3E}">
        <p14:creationId xmlns:p14="http://schemas.microsoft.com/office/powerpoint/2010/main" val="884772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BB67-2E31-1EF4-A387-C57C299299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BEAF83-E221-50FA-B27C-081DB522611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B4ACB6D-62BD-C23C-AFE5-69B3693187E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D9CA3B52-8D2B-F345-C577-1BD465A97B6C}"/>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THỰC TRẠNG</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443EADEF-0362-07BE-0071-FA19A67770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7" name="Rectangle 3">
            <a:extLst>
              <a:ext uri="{FF2B5EF4-FFF2-40B4-BE49-F238E27FC236}">
                <a16:creationId xmlns:a16="http://schemas.microsoft.com/office/drawing/2014/main" id="{587BB6F2-219B-0600-E633-302B35881034}"/>
              </a:ext>
            </a:extLst>
          </p:cNvPr>
          <p:cNvSpPr>
            <a:spLocks noChangeArrowheads="1"/>
          </p:cNvSpPr>
          <p:nvPr/>
        </p:nvSpPr>
        <p:spPr bwMode="auto">
          <a:xfrm>
            <a:off x="496824" y="2271181"/>
            <a:ext cx="135636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600" b="0" i="0" u="none" strike="noStrike" cap="none" normalizeH="0" baseline="0">
                <a:ln>
                  <a:noFill/>
                </a:ln>
                <a:solidFill>
                  <a:schemeClr val="tx1"/>
                </a:solidFill>
                <a:effectLst/>
                <a:latin typeface="Arial" panose="020B0604020202020204" pitchFamily="34" charset="0"/>
              </a:rPr>
              <a:t>Sự phát triển nhanh của đô thị đang dẫn đến nhiều vấn đề như</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a:ln>
                  <a:noFill/>
                </a:ln>
                <a:solidFill>
                  <a:schemeClr val="tx1"/>
                </a:solidFill>
                <a:effectLst/>
                <a:latin typeface="Arial" panose="020B0604020202020204" pitchFamily="34" charset="0"/>
              </a:rPr>
              <a:t>Quản lý cư dân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a:ln>
                  <a:noFill/>
                </a:ln>
                <a:solidFill>
                  <a:schemeClr val="tx1"/>
                </a:solidFill>
                <a:effectLst/>
                <a:latin typeface="Arial" panose="020B0604020202020204" pitchFamily="34" charset="0"/>
              </a:rPr>
              <a:t>Kha năng tương tác thấp giữa cư dân và BQL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600">
                <a:latin typeface="Arial" panose="020B0604020202020204" pitchFamily="34" charset="0"/>
              </a:rPr>
              <a:t>Hệ thống an ninh, tiện ích không đồng bộ</a:t>
            </a:r>
            <a:endParaRPr kumimoji="0" lang="en-US" altLang="en-US" sz="3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1796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BB67-2E31-1EF4-A387-C57C299299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BEAF83-E221-50FA-B27C-081DB522611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B4ACB6D-62BD-C23C-AFE5-69B3693187E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D9CA3B52-8D2B-F345-C577-1BD465A97B6C}"/>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MỤC TIÊU CỦA HỆ THỐNG</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443EADEF-0362-07BE-0071-FA19A67770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Rectangle 1">
            <a:extLst>
              <a:ext uri="{FF2B5EF4-FFF2-40B4-BE49-F238E27FC236}">
                <a16:creationId xmlns:a16="http://schemas.microsoft.com/office/drawing/2014/main" id="{ED63D6C7-1BE5-7F52-1F2C-214963431BDA}"/>
              </a:ext>
            </a:extLst>
          </p:cNvPr>
          <p:cNvSpPr>
            <a:spLocks noChangeArrowheads="1"/>
          </p:cNvSpPr>
          <p:nvPr/>
        </p:nvSpPr>
        <p:spPr bwMode="auto">
          <a:xfrm>
            <a:off x="533400" y="2074150"/>
            <a:ext cx="10160290" cy="2955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3200">
                <a:latin typeface="+mj-lt"/>
                <a:cs typeface="Times New Roman" panose="02020603050405020304" pitchFamily="18" charset="0"/>
              </a:rPr>
              <a:t>Quản lý tập trung thông tin cư dân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200" b="0" i="0" u="none" strike="noStrike" cap="none" normalizeH="0" baseline="0">
                <a:ln>
                  <a:noFill/>
                </a:ln>
                <a:solidFill>
                  <a:schemeClr val="tx1"/>
                </a:solidFill>
                <a:effectLst/>
                <a:latin typeface="+mj-lt"/>
                <a:cs typeface="Times New Roman" panose="02020603050405020304" pitchFamily="18" charset="0"/>
              </a:rPr>
              <a:t>Giám sát ra vào an ninh toàn khu</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3200">
                <a:latin typeface="+mj-lt"/>
                <a:cs typeface="Times New Roman" panose="02020603050405020304" pitchFamily="18" charset="0"/>
              </a:rPr>
              <a:t>Quản lý các tiện ích: nước, điện, rác thải, đỗ xe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200" b="0" i="0" u="none" strike="noStrike" cap="none" normalizeH="0" baseline="0">
                <a:ln>
                  <a:noFill/>
                </a:ln>
                <a:solidFill>
                  <a:schemeClr val="tx1"/>
                </a:solidFill>
                <a:effectLst/>
                <a:latin typeface="+mj-lt"/>
                <a:cs typeface="Times New Roman" panose="02020603050405020304" pitchFamily="18" charset="0"/>
              </a:rPr>
              <a:t>Tương tác thuận lợi giữa cư dân và ban quản lý</a:t>
            </a:r>
            <a:endParaRPr kumimoji="0" lang="en-US" altLang="en-US" sz="3200" b="0" i="0" u="none" strike="noStrike" cap="none" normalizeH="0" baseline="0" dirty="0">
              <a:ln>
                <a:noFill/>
              </a:ln>
              <a:solidFill>
                <a:schemeClr val="tx1"/>
              </a:solidFill>
              <a:effectLst/>
              <a:latin typeface="+mj-lt"/>
              <a:cs typeface="Times New Roman" panose="02020603050405020304" pitchFamily="18" charset="0"/>
            </a:endParaRPr>
          </a:p>
        </p:txBody>
      </p:sp>
      <p:pic>
        <p:nvPicPr>
          <p:cNvPr id="5" name="Picture 4">
            <a:extLst>
              <a:ext uri="{FF2B5EF4-FFF2-40B4-BE49-F238E27FC236}">
                <a16:creationId xmlns:a16="http://schemas.microsoft.com/office/drawing/2014/main" id="{72C56B18-D389-4F2D-AD0D-FDA5F06B3FA5}"/>
              </a:ext>
            </a:extLst>
          </p:cNvPr>
          <p:cNvPicPr>
            <a:picLocks noChangeAspect="1"/>
          </p:cNvPicPr>
          <p:nvPr/>
        </p:nvPicPr>
        <p:blipFill>
          <a:blip r:embed="rId6"/>
          <a:stretch>
            <a:fillRect/>
          </a:stretch>
        </p:blipFill>
        <p:spPr>
          <a:xfrm>
            <a:off x="11128829" y="4413034"/>
            <a:ext cx="6629400" cy="4887762"/>
          </a:xfrm>
          <a:prstGeom prst="rect">
            <a:avLst/>
          </a:prstGeom>
        </p:spPr>
      </p:pic>
    </p:spTree>
    <p:extLst>
      <p:ext uri="{BB962C8B-B14F-4D97-AF65-F5344CB8AC3E}">
        <p14:creationId xmlns:p14="http://schemas.microsoft.com/office/powerpoint/2010/main" val="3449796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BB67-2E31-1EF4-A387-C57C299299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BEAF83-E221-50FA-B27C-081DB522611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B4ACB6D-62BD-C23C-AFE5-69B3693187E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D9CA3B52-8D2B-F345-C577-1BD465A97B6C}"/>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TỔNG QUAN KIẾN TRÚC</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443EADEF-0362-07BE-0071-FA19A67770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Rectangle 1">
            <a:extLst>
              <a:ext uri="{FF2B5EF4-FFF2-40B4-BE49-F238E27FC236}">
                <a16:creationId xmlns:a16="http://schemas.microsoft.com/office/drawing/2014/main" id="{1F0E0DC7-D72A-8621-505E-8D3F0E93D8C8}"/>
              </a:ext>
            </a:extLst>
          </p:cNvPr>
          <p:cNvSpPr>
            <a:spLocks noChangeArrowheads="1"/>
          </p:cNvSpPr>
          <p:nvPr/>
        </p:nvSpPr>
        <p:spPr bwMode="auto">
          <a:xfrm>
            <a:off x="496824" y="2019235"/>
            <a:ext cx="16306800"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1" i="0" u="none" strike="noStrike" cap="none" normalizeH="0" baseline="0">
                <a:ln>
                  <a:noFill/>
                </a:ln>
                <a:solidFill>
                  <a:schemeClr val="tx1"/>
                </a:solidFill>
                <a:effectLst/>
                <a:latin typeface="+mj-lt"/>
                <a:cs typeface="Times New Roman" panose="02020603050405020304" pitchFamily="18" charset="0"/>
              </a:rPr>
              <a:t>Mô hình 4 tầng của hệ thống IoT:</a:t>
            </a:r>
          </a:p>
          <a:p>
            <a:pPr>
              <a:buFont typeface="+mj-lt"/>
              <a:buAutoNum type="arabicPeriod"/>
            </a:pPr>
            <a:r>
              <a:rPr lang="en-US" sz="2800">
                <a:latin typeface="+mj-lt"/>
              </a:rPr>
              <a:t>Tầng cảm biến (Sensing layer)</a:t>
            </a:r>
          </a:p>
          <a:p>
            <a:pPr>
              <a:buFont typeface="+mj-lt"/>
              <a:buAutoNum type="arabicPeriod"/>
            </a:pPr>
            <a:r>
              <a:rPr lang="en-US" sz="2800">
                <a:latin typeface="+mj-lt"/>
              </a:rPr>
              <a:t>Tầng truyền tải (Transmission layer)</a:t>
            </a:r>
          </a:p>
          <a:p>
            <a:pPr>
              <a:buFont typeface="+mj-lt"/>
              <a:buAutoNum type="arabicPeriod"/>
            </a:pPr>
            <a:r>
              <a:rPr lang="en-US" sz="2800">
                <a:latin typeface="+mj-lt"/>
              </a:rPr>
              <a:t>Tầng xử lý (Processing layer)</a:t>
            </a:r>
          </a:p>
          <a:p>
            <a:pPr>
              <a:buFont typeface="+mj-lt"/>
              <a:buAutoNum type="arabicPeriod"/>
            </a:pPr>
            <a:r>
              <a:rPr lang="en-US" sz="2800">
                <a:latin typeface="+mj-lt"/>
              </a:rPr>
              <a:t>Tầng ứng dụng (Application layer)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j-lt"/>
            </a:endParaRPr>
          </a:p>
        </p:txBody>
      </p:sp>
      <p:pic>
        <p:nvPicPr>
          <p:cNvPr id="6" name="Picture 5">
            <a:extLst>
              <a:ext uri="{FF2B5EF4-FFF2-40B4-BE49-F238E27FC236}">
                <a16:creationId xmlns:a16="http://schemas.microsoft.com/office/drawing/2014/main" id="{F99B845F-7355-2C91-5D87-2DF43EF32C61}"/>
              </a:ext>
            </a:extLst>
          </p:cNvPr>
          <p:cNvPicPr>
            <a:picLocks noChangeAspect="1"/>
          </p:cNvPicPr>
          <p:nvPr/>
        </p:nvPicPr>
        <p:blipFill>
          <a:blip r:embed="rId6"/>
          <a:stretch>
            <a:fillRect/>
          </a:stretch>
        </p:blipFill>
        <p:spPr>
          <a:xfrm>
            <a:off x="9468487" y="3044732"/>
            <a:ext cx="7493396" cy="5029200"/>
          </a:xfrm>
          <a:prstGeom prst="rect">
            <a:avLst/>
          </a:prstGeom>
        </p:spPr>
      </p:pic>
    </p:spTree>
    <p:extLst>
      <p:ext uri="{BB962C8B-B14F-4D97-AF65-F5344CB8AC3E}">
        <p14:creationId xmlns:p14="http://schemas.microsoft.com/office/powerpoint/2010/main" val="4239856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BB67-2E31-1EF4-A387-C57C299299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BEAF83-E221-50FA-B27C-081DB522611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B4ACB6D-62BD-C23C-AFE5-69B3693187E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D9CA3B52-8D2B-F345-C577-1BD465A97B6C}"/>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TẦNG CẢM BIẾN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443EADEF-0362-07BE-0071-FA19A67770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14EF6EA5-026A-A47C-9812-C1B50A2BBB89}"/>
              </a:ext>
            </a:extLst>
          </p:cNvPr>
          <p:cNvSpPr txBox="1"/>
          <p:nvPr/>
        </p:nvSpPr>
        <p:spPr>
          <a:xfrm>
            <a:off x="478681" y="2028653"/>
            <a:ext cx="13106400" cy="3046988"/>
          </a:xfrm>
          <a:prstGeom prst="rect">
            <a:avLst/>
          </a:prstGeom>
          <a:noFill/>
        </p:spPr>
        <p:txBody>
          <a:bodyPr wrap="square">
            <a:spAutoFit/>
          </a:bodyPr>
          <a:lstStyle/>
          <a:p>
            <a:r>
              <a:rPr lang="en-US" sz="3200"/>
              <a:t>Cac thiet bi duoc su dung:</a:t>
            </a:r>
          </a:p>
          <a:p>
            <a:pPr marL="742950" lvl="1" indent="-285750">
              <a:buFont typeface="Arial" panose="020B0604020202020204" pitchFamily="34" charset="0"/>
              <a:buChar char="•"/>
            </a:pPr>
            <a:r>
              <a:rPr lang="en-US" sz="3200"/>
              <a:t>Camera AI nhan dien khuon mat/ bien so</a:t>
            </a:r>
          </a:p>
          <a:p>
            <a:pPr marL="742950" lvl="1" indent="-285750">
              <a:buFont typeface="Arial" panose="020B0604020202020204" pitchFamily="34" charset="0"/>
              <a:buChar char="•"/>
            </a:pPr>
            <a:r>
              <a:rPr lang="en-US" sz="3200"/>
              <a:t>The tu, QR code, RFID</a:t>
            </a:r>
          </a:p>
          <a:p>
            <a:pPr marL="742950" lvl="1" indent="-285750">
              <a:buFont typeface="Arial" panose="020B0604020202020204" pitchFamily="34" charset="0"/>
              <a:buChar char="•"/>
            </a:pPr>
            <a:r>
              <a:rPr lang="en-US" sz="3200"/>
              <a:t>Cam bien moi truong: bui, khi doc, nhiet do</a:t>
            </a:r>
          </a:p>
          <a:p>
            <a:pPr marL="742950" lvl="1" indent="-285750">
              <a:buFont typeface="Arial" panose="020B0604020202020204" pitchFamily="34" charset="0"/>
              <a:buChar char="•"/>
            </a:pPr>
            <a:r>
              <a:rPr lang="en-US" sz="3200"/>
              <a:t>Cam bien dien, nuoc, cam bien do xe</a:t>
            </a:r>
          </a:p>
          <a:p>
            <a:r>
              <a:rPr lang="en-US" sz="3200"/>
              <a:t>Vai tro: Thu thap du lieu tu moi truong song cua cu dan</a:t>
            </a:r>
          </a:p>
        </p:txBody>
      </p:sp>
    </p:spTree>
    <p:extLst>
      <p:ext uri="{BB962C8B-B14F-4D97-AF65-F5344CB8AC3E}">
        <p14:creationId xmlns:p14="http://schemas.microsoft.com/office/powerpoint/2010/main" val="1527604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5E944-D996-A112-619E-10F2EF66FC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E3A547-F04F-8E33-39A6-3E90FE01DE0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02F6230F-0259-4E70-FC8D-160E9EAE3D49}"/>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2FA3C44F-B0B8-32B1-7499-46ED573D811E}"/>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mj-lt"/>
                <a:cs typeface="Times New Roman" panose="02020603050405020304" pitchFamily="18" charset="0"/>
              </a:rPr>
              <a:t>TẦNG TRUYỀN TẢI</a:t>
            </a:r>
            <a:endParaRPr lang="en-US" sz="4000" b="1" dirty="0">
              <a:solidFill>
                <a:srgbClr val="1F409A"/>
              </a:solidFill>
              <a:latin typeface="+mj-lt"/>
              <a:cs typeface="Times New Roman" panose="02020603050405020304" pitchFamily="18" charset="0"/>
            </a:endParaRPr>
          </a:p>
        </p:txBody>
      </p:sp>
      <p:pic>
        <p:nvPicPr>
          <p:cNvPr id="208" name="Picture 207" descr="Dai Nam [PPT] Template 15.png">
            <a:extLst>
              <a:ext uri="{FF2B5EF4-FFF2-40B4-BE49-F238E27FC236}">
                <a16:creationId xmlns:a16="http://schemas.microsoft.com/office/drawing/2014/main" id="{6D49D6AF-36C2-AD37-BB5E-FE562FCD14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25" name="TextBox 24">
            <a:extLst>
              <a:ext uri="{FF2B5EF4-FFF2-40B4-BE49-F238E27FC236}">
                <a16:creationId xmlns:a16="http://schemas.microsoft.com/office/drawing/2014/main" id="{18AFCD33-92BB-BC93-6705-60A24871A169}"/>
              </a:ext>
            </a:extLst>
          </p:cNvPr>
          <p:cNvSpPr txBox="1"/>
          <p:nvPr/>
        </p:nvSpPr>
        <p:spPr>
          <a:xfrm>
            <a:off x="482310" y="1874956"/>
            <a:ext cx="9753600" cy="3539430"/>
          </a:xfrm>
          <a:prstGeom prst="rect">
            <a:avLst/>
          </a:prstGeom>
          <a:noFill/>
        </p:spPr>
        <p:txBody>
          <a:bodyPr wrap="square">
            <a:spAutoFit/>
          </a:bodyPr>
          <a:lstStyle/>
          <a:p>
            <a:pPr marL="457200" indent="-457200">
              <a:buFont typeface="Arial" panose="020B0604020202020204" pitchFamily="34" charset="0"/>
              <a:buChar char="•"/>
            </a:pPr>
            <a:r>
              <a:rPr lang="en-US" sz="3200">
                <a:latin typeface="Arial (Body)"/>
                <a:cs typeface="Times New Roman" panose="02020603050405020304" pitchFamily="18" charset="0"/>
              </a:rPr>
              <a:t>Các loại kết nối:</a:t>
            </a:r>
          </a:p>
          <a:p>
            <a:r>
              <a:rPr lang="en-US" sz="3200">
                <a:latin typeface="Arial (Body)"/>
                <a:cs typeface="Times New Roman" panose="02020603050405020304" pitchFamily="18" charset="0"/>
              </a:rPr>
              <a:t>Wi-Fi nội bộ khu dân cư</a:t>
            </a:r>
          </a:p>
          <a:p>
            <a:r>
              <a:rPr lang="en-US" sz="3200">
                <a:latin typeface="Arial (Body)"/>
                <a:cs typeface="Times New Roman" panose="02020603050405020304" pitchFamily="18" charset="0"/>
              </a:rPr>
              <a:t>LoRa/Zigbee kết nối các cảm biến tiết kiệm năng lượng</a:t>
            </a:r>
          </a:p>
          <a:p>
            <a:r>
              <a:rPr lang="en-US" sz="3200">
                <a:latin typeface="Arial (Body)"/>
                <a:cs typeface="Times New Roman" panose="02020603050405020304" pitchFamily="18" charset="0"/>
              </a:rPr>
              <a:t>4G/5G kết nối dự phòng</a:t>
            </a:r>
          </a:p>
          <a:p>
            <a:pPr marL="457200" indent="-457200">
              <a:buFont typeface="Arial" panose="020B0604020202020204" pitchFamily="34" charset="0"/>
              <a:buChar char="•"/>
            </a:pPr>
            <a:r>
              <a:rPr lang="en-US" sz="3200">
                <a:latin typeface="Arial (Body)"/>
                <a:cs typeface="Times New Roman" panose="02020603050405020304" pitchFamily="18" charset="0"/>
              </a:rPr>
              <a:t>Gateway thu thập dữ liệu và truyền về server trung tâm</a:t>
            </a:r>
            <a:endParaRPr lang="en-US" sz="3200" dirty="0">
              <a:latin typeface="Arial (Body)"/>
              <a:cs typeface="Times New Roman" panose="02020603050405020304" pitchFamily="18" charset="0"/>
            </a:endParaRPr>
          </a:p>
        </p:txBody>
      </p:sp>
    </p:spTree>
    <p:extLst>
      <p:ext uri="{BB962C8B-B14F-4D97-AF65-F5344CB8AC3E}">
        <p14:creationId xmlns:p14="http://schemas.microsoft.com/office/powerpoint/2010/main" val="2190250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0B58E-7284-2FA9-A07C-3051735723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4D4D37-B09E-41DD-75CE-AEEE03FF315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3A876119-A7A2-B5AF-D695-67F0DAD63ECC}"/>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F4B3A4B7-5544-B278-11C5-9B7BB4A2C6C8}"/>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mj-lt"/>
                <a:cs typeface="Times New Roman" panose="02020603050405020304" pitchFamily="18" charset="0"/>
              </a:rPr>
              <a:t>TẦNG XỬ LÝ</a:t>
            </a:r>
            <a:endParaRPr lang="en-US" sz="4000" b="1" dirty="0">
              <a:solidFill>
                <a:srgbClr val="1F409A"/>
              </a:solidFill>
              <a:latin typeface="+mj-lt"/>
              <a:cs typeface="Times New Roman" panose="02020603050405020304" pitchFamily="18" charset="0"/>
            </a:endParaRPr>
          </a:p>
        </p:txBody>
      </p:sp>
      <p:pic>
        <p:nvPicPr>
          <p:cNvPr id="208" name="Picture 207" descr="Dai Nam [PPT] Template 15.png">
            <a:extLst>
              <a:ext uri="{FF2B5EF4-FFF2-40B4-BE49-F238E27FC236}">
                <a16:creationId xmlns:a16="http://schemas.microsoft.com/office/drawing/2014/main" id="{1C8DAF1F-5A92-0319-9FE3-A394F69D42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25" name="TextBox 24">
            <a:extLst>
              <a:ext uri="{FF2B5EF4-FFF2-40B4-BE49-F238E27FC236}">
                <a16:creationId xmlns:a16="http://schemas.microsoft.com/office/drawing/2014/main" id="{EBEB44ED-D0AC-3F1C-3B96-B39A6169A504}"/>
              </a:ext>
            </a:extLst>
          </p:cNvPr>
          <p:cNvSpPr txBox="1"/>
          <p:nvPr/>
        </p:nvSpPr>
        <p:spPr>
          <a:xfrm>
            <a:off x="228600" y="1739217"/>
            <a:ext cx="9601200" cy="2554545"/>
          </a:xfrm>
          <a:prstGeom prst="rect">
            <a:avLst/>
          </a:prstGeom>
          <a:noFill/>
        </p:spPr>
        <p:txBody>
          <a:bodyPr wrap="square">
            <a:spAutoFit/>
          </a:bodyPr>
          <a:lstStyle/>
          <a:p>
            <a:pPr marL="457200" indent="-457200">
              <a:buFont typeface="Arial" panose="020B0604020202020204" pitchFamily="34" charset="0"/>
              <a:buChar char="•"/>
            </a:pPr>
            <a:r>
              <a:rPr lang="en-US" sz="3200">
                <a:latin typeface="Arial(body)"/>
                <a:cs typeface="Times New Roman" panose="02020603050405020304" pitchFamily="18" charset="0"/>
              </a:rPr>
              <a:t>Nền tảng xử lý dữ liệu:</a:t>
            </a:r>
            <a:br>
              <a:rPr lang="en-US" sz="3200">
                <a:latin typeface="Arial(body)"/>
                <a:cs typeface="Times New Roman" panose="02020603050405020304" pitchFamily="18" charset="0"/>
              </a:rPr>
            </a:br>
            <a:r>
              <a:rPr lang="en-US" sz="3200">
                <a:latin typeface="Arial(body)"/>
                <a:cs typeface="Times New Roman" panose="02020603050405020304" pitchFamily="18" charset="0"/>
              </a:rPr>
              <a:t>Middleware xử lý trung gian</a:t>
            </a:r>
            <a:br>
              <a:rPr lang="en-US" sz="3200">
                <a:latin typeface="Arial(body)"/>
                <a:cs typeface="Times New Roman" panose="02020603050405020304" pitchFamily="18" charset="0"/>
              </a:rPr>
            </a:br>
            <a:r>
              <a:rPr lang="en-US" sz="3200">
                <a:latin typeface="Arial(body)"/>
                <a:cs typeface="Times New Roman" panose="02020603050405020304" pitchFamily="18" charset="0"/>
              </a:rPr>
              <a:t>Hệ cơ sở dữ liệu SQL + NoSQL</a:t>
            </a:r>
          </a:p>
          <a:p>
            <a:pPr lvl="1"/>
            <a:r>
              <a:rPr lang="en-US" sz="3200">
                <a:latin typeface="Arial(body)"/>
                <a:cs typeface="Times New Roman" panose="02020603050405020304" pitchFamily="18" charset="0"/>
              </a:rPr>
              <a:t>AI xử lý hình ảnh, nhận dạng hành vi bất thường</a:t>
            </a:r>
          </a:p>
          <a:p>
            <a:pPr lvl="1"/>
            <a:r>
              <a:rPr lang="en-US" sz="3200">
                <a:latin typeface="Arial(body)"/>
                <a:cs typeface="Times New Roman" panose="02020603050405020304" pitchFamily="18" charset="0"/>
              </a:rPr>
              <a:t>Bảo mật, phân quyền người dùng</a:t>
            </a:r>
          </a:p>
        </p:txBody>
      </p:sp>
    </p:spTree>
    <p:extLst>
      <p:ext uri="{BB962C8B-B14F-4D97-AF65-F5344CB8AC3E}">
        <p14:creationId xmlns:p14="http://schemas.microsoft.com/office/powerpoint/2010/main" val="13323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74AFA-8632-F0D2-BE04-CFADFAA960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7967F1-A21D-0544-1474-14B6D709D488}"/>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99DFC87-1664-E52A-3EB0-896FD0B0369C}"/>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C0845DBC-2ED8-2A26-1F8D-2A42CC03684F}"/>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mj-lt"/>
                <a:cs typeface="Times New Roman" panose="02020603050405020304" pitchFamily="18" charset="0"/>
              </a:rPr>
              <a:t>TẦNG ỨNG DỤNG</a:t>
            </a:r>
            <a:endParaRPr lang="en-US" sz="4000" b="1" dirty="0">
              <a:solidFill>
                <a:srgbClr val="1F409A"/>
              </a:solidFill>
              <a:latin typeface="+mj-lt"/>
              <a:cs typeface="Times New Roman" panose="02020603050405020304" pitchFamily="18" charset="0"/>
            </a:endParaRPr>
          </a:p>
        </p:txBody>
      </p:sp>
      <p:pic>
        <p:nvPicPr>
          <p:cNvPr id="208" name="Picture 207" descr="Dai Nam [PPT] Template 15.png">
            <a:extLst>
              <a:ext uri="{FF2B5EF4-FFF2-40B4-BE49-F238E27FC236}">
                <a16:creationId xmlns:a16="http://schemas.microsoft.com/office/drawing/2014/main" id="{430FFD71-8F68-ED1C-038D-EACFF70D2F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25" name="TextBox 24">
            <a:extLst>
              <a:ext uri="{FF2B5EF4-FFF2-40B4-BE49-F238E27FC236}">
                <a16:creationId xmlns:a16="http://schemas.microsoft.com/office/drawing/2014/main" id="{B59600B3-8A89-32BE-BD2D-7B35A4B7FA60}"/>
              </a:ext>
            </a:extLst>
          </p:cNvPr>
          <p:cNvSpPr txBox="1"/>
          <p:nvPr/>
        </p:nvSpPr>
        <p:spPr>
          <a:xfrm>
            <a:off x="533400" y="1874956"/>
            <a:ext cx="9753600" cy="3539430"/>
          </a:xfrm>
          <a:prstGeom prst="rect">
            <a:avLst/>
          </a:prstGeom>
          <a:noFill/>
        </p:spPr>
        <p:txBody>
          <a:bodyPr wrap="square">
            <a:spAutoFit/>
          </a:bodyPr>
          <a:lstStyle/>
          <a:p>
            <a:pPr>
              <a:buFont typeface="Arial" panose="020B0604020202020204" pitchFamily="34" charset="0"/>
              <a:buChar char="•"/>
            </a:pPr>
            <a:r>
              <a:rPr lang="en-US" sz="3200"/>
              <a:t>App cho cư dân:</a:t>
            </a:r>
          </a:p>
          <a:p>
            <a:pPr lvl="1"/>
            <a:r>
              <a:rPr lang="en-US" sz="3200"/>
              <a:t>Mở cửa từ xa, nhận thông báo, phản ánh, thanh toán</a:t>
            </a:r>
          </a:p>
          <a:p>
            <a:pPr>
              <a:buFont typeface="Arial" panose="020B0604020202020204" pitchFamily="34" charset="0"/>
              <a:buChar char="•"/>
            </a:pPr>
            <a:r>
              <a:rPr lang="en-US" sz="3200"/>
              <a:t>Web cho BQL:</a:t>
            </a:r>
          </a:p>
          <a:p>
            <a:pPr lvl="1"/>
            <a:r>
              <a:rPr lang="en-US" sz="3200"/>
              <a:t>Quản lý thông tin cư dân, quản lý camera, quản lý dịch vụ</a:t>
            </a:r>
          </a:p>
          <a:p>
            <a:pPr>
              <a:buFont typeface="Arial" panose="020B0604020202020204" pitchFamily="34" charset="0"/>
              <a:buChar char="•"/>
            </a:pPr>
            <a:r>
              <a:rPr lang="en-US" sz="3200"/>
              <a:t>Báo cáo thống kê, cảnh báo sự cố</a:t>
            </a:r>
          </a:p>
        </p:txBody>
      </p:sp>
    </p:spTree>
    <p:extLst>
      <p:ext uri="{BB962C8B-B14F-4D97-AF65-F5344CB8AC3E}">
        <p14:creationId xmlns:p14="http://schemas.microsoft.com/office/powerpoint/2010/main" val="1967953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BB67-2E31-1EF4-A387-C57C299299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BEAF83-E221-50FA-B27C-081DB522611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B4ACB6D-62BD-C23C-AFE5-69B3693187E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D9CA3B52-8D2B-F345-C577-1BD465A97B6C}"/>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CÁC PHẦN CHÍNH CỦA HỆ THỐNG</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443EADEF-0362-07BE-0071-FA19A67770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Rectangle 1">
            <a:extLst>
              <a:ext uri="{FF2B5EF4-FFF2-40B4-BE49-F238E27FC236}">
                <a16:creationId xmlns:a16="http://schemas.microsoft.com/office/drawing/2014/main" id="{25A69FF1-499E-4030-0B6E-545713D239E8}"/>
              </a:ext>
            </a:extLst>
          </p:cNvPr>
          <p:cNvSpPr>
            <a:spLocks noChangeArrowheads="1"/>
          </p:cNvSpPr>
          <p:nvPr/>
        </p:nvSpPr>
        <p:spPr bwMode="auto">
          <a:xfrm>
            <a:off x="533400" y="2321991"/>
            <a:ext cx="1466697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mj-lt"/>
              <a:buAutoNum type="arabicPeriod"/>
            </a:pPr>
            <a:r>
              <a:rPr lang="en-US" sz="3200"/>
              <a:t>Quản lý cư dân (hoso, hop dong, tam tru)</a:t>
            </a:r>
          </a:p>
          <a:p>
            <a:pPr>
              <a:buFont typeface="+mj-lt"/>
              <a:buAutoNum type="arabicPeriod"/>
            </a:pPr>
            <a:r>
              <a:rPr lang="en-US" sz="3200"/>
              <a:t>Quản lý phương tiện, đỗ xe</a:t>
            </a:r>
          </a:p>
          <a:p>
            <a:pPr>
              <a:buFont typeface="+mj-lt"/>
              <a:buAutoNum type="arabicPeriod"/>
            </a:pPr>
            <a:r>
              <a:rPr lang="en-US" sz="3200"/>
              <a:t>Quản lý an ninh, camera, ra vào</a:t>
            </a:r>
          </a:p>
          <a:p>
            <a:pPr>
              <a:buFont typeface="+mj-lt"/>
              <a:buAutoNum type="arabicPeriod"/>
            </a:pPr>
            <a:r>
              <a:rPr lang="en-US" sz="3200"/>
              <a:t>Quản lý điện nước, môi trường</a:t>
            </a:r>
          </a:p>
          <a:p>
            <a:pPr>
              <a:buFont typeface="+mj-lt"/>
              <a:buAutoNum type="arabicPeriod"/>
            </a:pPr>
            <a:r>
              <a:rPr lang="en-US" sz="3200"/>
              <a:t>Tiếp nhận phản ánh, sự cố</a:t>
            </a:r>
          </a:p>
          <a:p>
            <a:pPr>
              <a:buFont typeface="+mj-lt"/>
              <a:buAutoNum type="arabicPeriod"/>
            </a:pPr>
            <a:r>
              <a:rPr lang="en-US" sz="3200"/>
              <a:t>Thông báo, cảnh báo khẩn cấp</a:t>
            </a:r>
          </a:p>
        </p:txBody>
      </p:sp>
    </p:spTree>
    <p:extLst>
      <p:ext uri="{BB962C8B-B14F-4D97-AF65-F5344CB8AC3E}">
        <p14:creationId xmlns:p14="http://schemas.microsoft.com/office/powerpoint/2010/main" val="2091584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5793</TotalTime>
  <Words>899</Words>
  <Application>Microsoft Office PowerPoint</Application>
  <PresentationFormat>Custom</PresentationFormat>
  <Paragraphs>109</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 Unicode Bold</vt:lpstr>
      <vt:lpstr>Calibri</vt:lpstr>
      <vt:lpstr>Arial</vt:lpstr>
      <vt:lpstr>Arial (Body)</vt:lpstr>
      <vt:lpstr>.VnAristote</vt:lpstr>
      <vt:lpstr>Arial(body)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15065570 Phùng Đăng Hậu</cp:lastModifiedBy>
  <cp:revision>97</cp:revision>
  <dcterms:created xsi:type="dcterms:W3CDTF">2006-08-16T00:00:00Z</dcterms:created>
  <dcterms:modified xsi:type="dcterms:W3CDTF">2025-04-17T09:00:10Z</dcterms:modified>
  <dc:identifier>DAGG9A1kugA</dc:identifier>
</cp:coreProperties>
</file>